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13" r:id="rId4"/>
    <p:sldMasterId id="2147483725" r:id="rId5"/>
    <p:sldMasterId id="2147483740" r:id="rId6"/>
    <p:sldMasterId id="2147483755" r:id="rId7"/>
    <p:sldMasterId id="2147483767" r:id="rId8"/>
  </p:sldMasterIdLst>
  <p:notesMasterIdLst>
    <p:notesMasterId r:id="rId45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97" r:id="rId38"/>
    <p:sldId id="300" r:id="rId39"/>
    <p:sldId id="301" r:id="rId40"/>
    <p:sldId id="302" r:id="rId41"/>
    <p:sldId id="303" r:id="rId42"/>
    <p:sldId id="304" r:id="rId43"/>
    <p:sldId id="305" r:id="rId44"/>
  </p:sldIdLst>
  <p:sldSz cx="9144000" cy="5143500" type="screen16x9"/>
  <p:notesSz cx="6858000" cy="9144000"/>
  <p:defaultTextStyle>
    <a:defPPr>
      <a:defRPr lang="en-US"/>
    </a:defPPr>
    <a:lvl1pPr marL="0" algn="l" defTabSz="912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299" algn="l" defTabSz="912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657" algn="l" defTabSz="912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975" algn="l" defTabSz="912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312" algn="l" defTabSz="912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610" algn="l" defTabSz="912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7909" algn="l" defTabSz="912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4243" algn="l" defTabSz="912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0566" algn="l" defTabSz="91265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h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8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0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5-08T01:40:28.427" idx="1">
    <p:pos x="6351" y="314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4C539-811A-42E3-BE11-4DD43FD4F757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B1DD9-78E4-4235-BADF-6FCBA3D44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2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299" algn="l" defTabSz="912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657" algn="l" defTabSz="912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975" algn="l" defTabSz="912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312" algn="l" defTabSz="912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610" algn="l" defTabSz="912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909" algn="l" defTabSz="912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243" algn="l" defTabSz="912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566" algn="l" defTabSz="9126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6000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18445-38C2-41A3-A358-77E2E53FF1F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015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6000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Changed</a:t>
            </a:r>
            <a:r>
              <a:rPr lang="en-US" baseline="0" dirty="0" smtClean="0"/>
              <a:t> with Chinese UBP 2018 version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18445-38C2-41A3-A358-77E2E53FF1F5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131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6000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DAC55F-A10D-4A05-B7BD-4ECCFA3718B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16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7388" y="1143000"/>
            <a:ext cx="5483225" cy="3084513"/>
          </a:xfrm>
          <a:ln/>
        </p:spPr>
      </p:sp>
      <p:sp>
        <p:nvSpPr>
          <p:cNvPr id="320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20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B75B21A-1948-4058-9DB9-19FE3D89720F}" type="slidenum">
              <a:rPr lang="en-US" altLang="en-US">
                <a:solidFill>
                  <a:prstClr val="black"/>
                </a:solidFill>
              </a:rPr>
              <a:pPr eaLnBrk="1" hangingPunct="1"/>
              <a:t>35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7388" y="1143000"/>
            <a:ext cx="5483225" cy="3084513"/>
          </a:xfrm>
          <a:ln/>
        </p:spPr>
      </p:sp>
      <p:sp>
        <p:nvSpPr>
          <p:cNvPr id="321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21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95676E3-95B0-49CA-9B8F-F98D1BE1FAA1}" type="slidenum">
              <a:rPr lang="en-US" altLang="en-US">
                <a:solidFill>
                  <a:prstClr val="black"/>
                </a:solidFill>
              </a:rPr>
              <a:pPr eaLnBrk="1" hangingPunct="1"/>
              <a:t>36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7388" y="1143000"/>
            <a:ext cx="5483225" cy="3084513"/>
          </a:xfrm>
          <a:ln/>
        </p:spPr>
      </p:sp>
      <p:sp>
        <p:nvSpPr>
          <p:cNvPr id="319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19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B74A50A-ED6F-4042-9AA0-42F2AFF9BE69}" type="slidenum">
              <a:rPr lang="en-US" altLang="en-US">
                <a:solidFill>
                  <a:prstClr val="black"/>
                </a:solidFill>
              </a:rPr>
              <a:pPr eaLnBrk="1" hangingPunct="1"/>
              <a:t>6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52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7388" y="1143000"/>
            <a:ext cx="5483225" cy="3084513"/>
          </a:xfrm>
          <a:ln/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A058B79-D2BC-4AB0-B189-BE3AF4087C8A}" type="slidenum">
              <a:rPr lang="en-US" altLang="en-US">
                <a:solidFill>
                  <a:prstClr val="black"/>
                </a:solidFill>
              </a:rPr>
              <a:pPr eaLnBrk="1" hangingPunct="1"/>
              <a:t>10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63AC5F-26F6-49E1-8492-8064B19F1897}" type="slidenum">
              <a:rPr lang="zh-TW" altLang="en-US" smtClean="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altLang="zh-TW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7188" y="671513"/>
            <a:ext cx="6000750" cy="33766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4522" y="4269074"/>
            <a:ext cx="4919869" cy="4725025"/>
          </a:xfrm>
          <a:noFill/>
        </p:spPr>
        <p:txBody>
          <a:bodyPr wrap="square" lIns="97265" tIns="48632" rIns="97265" bIns="48632" numCol="1" anchor="t" anchorCtr="0" compatLnSpc="1">
            <a:prstTxWarp prst="textNoShape">
              <a:avLst/>
            </a:prstTxWarp>
          </a:bodyPr>
          <a:lstStyle/>
          <a:p>
            <a:pPr defTabSz="1187450" eaLnBrk="1" hangingPunct="1">
              <a:spcBef>
                <a:spcPct val="0"/>
              </a:spcBef>
            </a:pPr>
            <a:r>
              <a:rPr lang="en-US" altLang="zh-TW" dirty="0">
                <a:latin typeface="Arial" pitchFamily="34" charset="0"/>
              </a:rPr>
              <a:t>I MUST EMPHASIZE THIS….</a:t>
            </a:r>
          </a:p>
          <a:p>
            <a:pPr defTabSz="1187450" eaLnBrk="1" hangingPunct="1">
              <a:spcBef>
                <a:spcPct val="0"/>
              </a:spcBef>
            </a:pPr>
            <a:r>
              <a:rPr lang="en-US" altLang="zh-TW" dirty="0">
                <a:latin typeface="Arial" pitchFamily="34" charset="0"/>
              </a:rPr>
              <a:t>THESE ARE  </a:t>
            </a:r>
            <a:r>
              <a:rPr lang="en-US" altLang="zh-TW" b="1" dirty="0">
                <a:latin typeface="Arial" pitchFamily="34" charset="0"/>
              </a:rPr>
              <a:t>KEY</a:t>
            </a:r>
            <a:r>
              <a:rPr lang="en-US" altLang="zh-TW" dirty="0">
                <a:latin typeface="Arial" pitchFamily="34" charset="0"/>
              </a:rPr>
              <a:t> SUCCESS FACTORS TO FAST AND STABLE GROWTH</a:t>
            </a:r>
          </a:p>
          <a:p>
            <a:pPr defTabSz="1187450" eaLnBrk="1" hangingPunct="1">
              <a:spcBef>
                <a:spcPct val="0"/>
              </a:spcBef>
            </a:pPr>
            <a:endParaRPr lang="en-US" altLang="zh-TW" dirty="0">
              <a:latin typeface="Arial" pitchFamily="34" charset="0"/>
            </a:endParaRPr>
          </a:p>
          <a:p>
            <a:pPr defTabSz="1187450" eaLnBrk="1" hangingPunct="1">
              <a:spcBef>
                <a:spcPct val="0"/>
              </a:spcBef>
            </a:pPr>
            <a:r>
              <a:rPr lang="en-US" altLang="zh-TW" dirty="0">
                <a:latin typeface="Arial" pitchFamily="34" charset="0"/>
              </a:rPr>
              <a:t>	INSTILLING BELIEF</a:t>
            </a:r>
          </a:p>
          <a:p>
            <a:pPr defTabSz="1187450" eaLnBrk="1" hangingPunct="1">
              <a:spcBef>
                <a:spcPct val="0"/>
              </a:spcBef>
            </a:pPr>
            <a:r>
              <a:rPr lang="en-US" altLang="zh-TW" dirty="0">
                <a:latin typeface="Arial" pitchFamily="34" charset="0"/>
              </a:rPr>
              <a:t>	PROVIDING KNOWLEDGE</a:t>
            </a:r>
          </a:p>
          <a:p>
            <a:pPr defTabSz="1187450" eaLnBrk="1" hangingPunct="1">
              <a:spcBef>
                <a:spcPct val="0"/>
              </a:spcBef>
            </a:pPr>
            <a:r>
              <a:rPr lang="en-US" altLang="zh-TW" dirty="0">
                <a:latin typeface="Arial" pitchFamily="34" charset="0"/>
              </a:rPr>
              <a:t>	FOSTERING POSTIVE ATTITUDES</a:t>
            </a:r>
          </a:p>
          <a:p>
            <a:pPr defTabSz="1187450" eaLnBrk="1" hangingPunct="1">
              <a:spcBef>
                <a:spcPct val="0"/>
              </a:spcBef>
            </a:pPr>
            <a:r>
              <a:rPr lang="en-US" altLang="zh-TW" dirty="0">
                <a:latin typeface="Arial" pitchFamily="34" charset="0"/>
              </a:rPr>
              <a:t>	AND SUSTAINING ENTHUSIASM</a:t>
            </a:r>
          </a:p>
          <a:p>
            <a:pPr defTabSz="1187450" eaLnBrk="1" hangingPunct="1">
              <a:spcBef>
                <a:spcPct val="0"/>
              </a:spcBef>
            </a:pPr>
            <a:endParaRPr lang="en-US" altLang="zh-TW" dirty="0">
              <a:latin typeface="Arial" pitchFamily="34" charset="0"/>
            </a:endParaRPr>
          </a:p>
          <a:p>
            <a:pPr defTabSz="1187450" eaLnBrk="1" hangingPunct="1">
              <a:spcBef>
                <a:spcPct val="0"/>
              </a:spcBef>
            </a:pPr>
            <a:r>
              <a:rPr lang="en-US" altLang="zh-TW" dirty="0">
                <a:latin typeface="Arial" pitchFamily="34" charset="0"/>
              </a:rPr>
              <a:t>REMEMBER, INDUSTRY EXPERIENCE AND SUCCESSFUL INDIVIDUALS HAVE PROVEN:</a:t>
            </a:r>
          </a:p>
          <a:p>
            <a:pPr defTabSz="1187450" eaLnBrk="1" hangingPunct="1">
              <a:spcBef>
                <a:spcPct val="0"/>
              </a:spcBef>
            </a:pPr>
            <a:r>
              <a:rPr lang="en-US" altLang="zh-TW" dirty="0">
                <a:latin typeface="Arial" pitchFamily="34" charset="0"/>
              </a:rPr>
              <a:t>	MEETINGS</a:t>
            </a:r>
          </a:p>
          <a:p>
            <a:pPr defTabSz="1187450" eaLnBrk="1" hangingPunct="1">
              <a:spcBef>
                <a:spcPct val="0"/>
              </a:spcBef>
            </a:pPr>
            <a:r>
              <a:rPr lang="en-US" altLang="zh-TW" dirty="0">
                <a:latin typeface="Arial" pitchFamily="34" charset="0"/>
              </a:rPr>
              <a:t>	TRAININGS</a:t>
            </a:r>
          </a:p>
          <a:p>
            <a:pPr defTabSz="1187450" eaLnBrk="1" hangingPunct="1">
              <a:spcBef>
                <a:spcPct val="0"/>
              </a:spcBef>
            </a:pPr>
            <a:r>
              <a:rPr lang="en-US" altLang="zh-TW" dirty="0">
                <a:latin typeface="Arial" pitchFamily="34" charset="0"/>
              </a:rPr>
              <a:t>	RALLIES/SEMINARS</a:t>
            </a:r>
          </a:p>
          <a:p>
            <a:pPr defTabSz="1187450" eaLnBrk="1" hangingPunct="1">
              <a:spcBef>
                <a:spcPct val="0"/>
              </a:spcBef>
            </a:pPr>
            <a:r>
              <a:rPr lang="en-US" altLang="zh-TW" dirty="0">
                <a:latin typeface="Arial" pitchFamily="34" charset="0"/>
              </a:rPr>
              <a:t>	CONVENTIONS</a:t>
            </a:r>
          </a:p>
          <a:p>
            <a:pPr defTabSz="1187450" eaLnBrk="1" hangingPunct="1">
              <a:spcBef>
                <a:spcPct val="0"/>
              </a:spcBef>
            </a:pPr>
            <a:endParaRPr lang="en-US" altLang="zh-TW" dirty="0">
              <a:latin typeface="Arial" pitchFamily="34" charset="0"/>
            </a:endParaRPr>
          </a:p>
          <a:p>
            <a:pPr defTabSz="1187450" eaLnBrk="1" hangingPunct="1">
              <a:spcBef>
                <a:spcPct val="0"/>
              </a:spcBef>
            </a:pPr>
            <a:r>
              <a:rPr lang="en-US" altLang="zh-TW" dirty="0">
                <a:latin typeface="Arial" pitchFamily="34" charset="0"/>
              </a:rPr>
              <a:t>ARE THE BEST WAYS TO IMPLANT THESE FACTORS</a:t>
            </a:r>
          </a:p>
          <a:p>
            <a:pPr defTabSz="1187450" eaLnBrk="1" hangingPunct="1">
              <a:spcBef>
                <a:spcPct val="0"/>
              </a:spcBef>
            </a:pPr>
            <a:endParaRPr lang="en-US" altLang="zh-TW" dirty="0">
              <a:latin typeface="Arial" pitchFamily="34" charset="0"/>
            </a:endParaRPr>
          </a:p>
          <a:p>
            <a:pPr defTabSz="1187450" eaLnBrk="1" hangingPunct="1">
              <a:spcBef>
                <a:spcPct val="0"/>
              </a:spcBef>
            </a:pPr>
            <a:r>
              <a:rPr lang="en-US" altLang="zh-TW" dirty="0">
                <a:latin typeface="Arial" pitchFamily="34" charset="0"/>
              </a:rPr>
              <a:t>AND HOW DO YOU GET PEOPLE TO THESE EVENTS?  BY SELLING THEM TICKETS </a:t>
            </a:r>
          </a:p>
          <a:p>
            <a:pPr defTabSz="1187450" eaLnBrk="1" hangingPunct="1">
              <a:spcBef>
                <a:spcPct val="0"/>
              </a:spcBef>
            </a:pPr>
            <a:endParaRPr lang="en-US" altLang="zh-TW" dirty="0">
              <a:latin typeface="Arial" pitchFamily="34" charset="0"/>
            </a:endParaRPr>
          </a:p>
          <a:p>
            <a:pPr defTabSz="1187450" eaLnBrk="1" hangingPunct="1">
              <a:spcBef>
                <a:spcPct val="0"/>
              </a:spcBef>
            </a:pPr>
            <a:r>
              <a:rPr lang="en-US" altLang="zh-TW" dirty="0">
                <a:latin typeface="Arial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761002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6000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18445-38C2-41A3-A358-77E2E53FF1F5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19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6000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18445-38C2-41A3-A358-77E2E53FF1F5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34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6000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18445-38C2-41A3-A358-77E2E53FF1F5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052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6000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DAC55F-A10D-4A05-B7BD-4ECCFA3718B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18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4213"/>
            <a:ext cx="6096000" cy="34305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18445-38C2-41A3-A358-77E2E53FF1F5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44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94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92" y="2914650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1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3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5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79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09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1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3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57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389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83" y="27394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94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18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7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7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93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27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27" y="2701585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136" indent="0" algn="ctr">
              <a:buNone/>
              <a:defRPr sz="1500"/>
            </a:lvl2pPr>
            <a:lvl3pPr marL="684309" indent="0" algn="ctr">
              <a:buNone/>
              <a:defRPr sz="1400"/>
            </a:lvl3pPr>
            <a:lvl4pPr marL="1026456" indent="0" algn="ctr">
              <a:buNone/>
              <a:defRPr sz="1200"/>
            </a:lvl4pPr>
            <a:lvl5pPr marL="1368615" indent="0" algn="ctr">
              <a:buNone/>
              <a:defRPr sz="1200"/>
            </a:lvl5pPr>
            <a:lvl6pPr marL="1710767" indent="0" algn="ctr">
              <a:buNone/>
              <a:defRPr sz="1200"/>
            </a:lvl6pPr>
            <a:lvl7pPr marL="2052922" indent="0" algn="ctr">
              <a:buNone/>
              <a:defRPr sz="1200"/>
            </a:lvl7pPr>
            <a:lvl8pPr marL="2395061" indent="0" algn="ctr">
              <a:buNone/>
              <a:defRPr sz="1200"/>
            </a:lvl8pPr>
            <a:lvl9pPr marL="273720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977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4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40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53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1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4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6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7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29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0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2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057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78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3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5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69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36" indent="0">
              <a:buNone/>
              <a:defRPr sz="1500" b="1"/>
            </a:lvl2pPr>
            <a:lvl3pPr marL="684309" indent="0">
              <a:buNone/>
              <a:defRPr sz="1400" b="1"/>
            </a:lvl3pPr>
            <a:lvl4pPr marL="1026456" indent="0">
              <a:buNone/>
              <a:defRPr sz="1200" b="1"/>
            </a:lvl4pPr>
            <a:lvl5pPr marL="1368615" indent="0">
              <a:buNone/>
              <a:defRPr sz="1200" b="1"/>
            </a:lvl5pPr>
            <a:lvl6pPr marL="1710767" indent="0">
              <a:buNone/>
              <a:defRPr sz="1200" b="1"/>
            </a:lvl6pPr>
            <a:lvl7pPr marL="2052922" indent="0">
              <a:buNone/>
              <a:defRPr sz="1200" b="1"/>
            </a:lvl7pPr>
            <a:lvl8pPr marL="2395061" indent="0">
              <a:buNone/>
              <a:defRPr sz="1200" b="1"/>
            </a:lvl8pPr>
            <a:lvl9pPr marL="273720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69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36" indent="0">
              <a:buNone/>
              <a:defRPr sz="1500" b="1"/>
            </a:lvl2pPr>
            <a:lvl3pPr marL="684309" indent="0">
              <a:buNone/>
              <a:defRPr sz="1400" b="1"/>
            </a:lvl3pPr>
            <a:lvl4pPr marL="1026456" indent="0">
              <a:buNone/>
              <a:defRPr sz="1200" b="1"/>
            </a:lvl4pPr>
            <a:lvl5pPr marL="1368615" indent="0">
              <a:buNone/>
              <a:defRPr sz="1200" b="1"/>
            </a:lvl5pPr>
            <a:lvl6pPr marL="1710767" indent="0">
              <a:buNone/>
              <a:defRPr sz="1200" b="1"/>
            </a:lvl6pPr>
            <a:lvl7pPr marL="2052922" indent="0">
              <a:buNone/>
              <a:defRPr sz="1200" b="1"/>
            </a:lvl7pPr>
            <a:lvl8pPr marL="2395061" indent="0">
              <a:buNone/>
              <a:defRPr sz="1200" b="1"/>
            </a:lvl8pPr>
            <a:lvl9pPr marL="273720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38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273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01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68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68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136" indent="0">
              <a:buNone/>
              <a:defRPr sz="1100"/>
            </a:lvl2pPr>
            <a:lvl3pPr marL="684309" indent="0">
              <a:buNone/>
              <a:defRPr sz="900"/>
            </a:lvl3pPr>
            <a:lvl4pPr marL="1026456" indent="0">
              <a:buNone/>
              <a:defRPr sz="800"/>
            </a:lvl4pPr>
            <a:lvl5pPr marL="1368615" indent="0">
              <a:buNone/>
              <a:defRPr sz="800"/>
            </a:lvl5pPr>
            <a:lvl6pPr marL="1710767" indent="0">
              <a:buNone/>
              <a:defRPr sz="800"/>
            </a:lvl6pPr>
            <a:lvl7pPr marL="2052922" indent="0">
              <a:buNone/>
              <a:defRPr sz="800"/>
            </a:lvl7pPr>
            <a:lvl8pPr marL="2395061" indent="0">
              <a:buNone/>
              <a:defRPr sz="800"/>
            </a:lvl8pPr>
            <a:lvl9pPr marL="273720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615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49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68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0"/>
            <a:ext cx="4629150" cy="3655220"/>
          </a:xfrm>
        </p:spPr>
        <p:txBody>
          <a:bodyPr/>
          <a:lstStyle>
            <a:lvl1pPr marL="0" indent="0">
              <a:buNone/>
              <a:defRPr sz="2400"/>
            </a:lvl1pPr>
            <a:lvl2pPr marL="342136" indent="0">
              <a:buNone/>
              <a:defRPr sz="2100"/>
            </a:lvl2pPr>
            <a:lvl3pPr marL="684309" indent="0">
              <a:buNone/>
              <a:defRPr sz="1800"/>
            </a:lvl3pPr>
            <a:lvl4pPr marL="1026456" indent="0">
              <a:buNone/>
              <a:defRPr sz="1500"/>
            </a:lvl4pPr>
            <a:lvl5pPr marL="1368615" indent="0">
              <a:buNone/>
              <a:defRPr sz="1500"/>
            </a:lvl5pPr>
            <a:lvl6pPr marL="1710767" indent="0">
              <a:buNone/>
              <a:defRPr sz="1500"/>
            </a:lvl6pPr>
            <a:lvl7pPr marL="2052922" indent="0">
              <a:buNone/>
              <a:defRPr sz="1500"/>
            </a:lvl7pPr>
            <a:lvl8pPr marL="2395061" indent="0">
              <a:buNone/>
              <a:defRPr sz="1500"/>
            </a:lvl8pPr>
            <a:lvl9pPr marL="2737209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68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136" indent="0">
              <a:buNone/>
              <a:defRPr sz="1100"/>
            </a:lvl2pPr>
            <a:lvl3pPr marL="684309" indent="0">
              <a:buNone/>
              <a:defRPr sz="900"/>
            </a:lvl3pPr>
            <a:lvl4pPr marL="1026456" indent="0">
              <a:buNone/>
              <a:defRPr sz="800"/>
            </a:lvl4pPr>
            <a:lvl5pPr marL="1368615" indent="0">
              <a:buNone/>
              <a:defRPr sz="800"/>
            </a:lvl5pPr>
            <a:lvl6pPr marL="1710767" indent="0">
              <a:buNone/>
              <a:defRPr sz="800"/>
            </a:lvl6pPr>
            <a:lvl7pPr marL="2052922" indent="0">
              <a:buNone/>
              <a:defRPr sz="800"/>
            </a:lvl7pPr>
            <a:lvl8pPr marL="2395061" indent="0">
              <a:buNone/>
              <a:defRPr sz="800"/>
            </a:lvl8pPr>
            <a:lvl9pPr marL="273720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566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987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97" y="27393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93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41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56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56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61" indent="0" algn="ctr">
              <a:buNone/>
              <a:defRPr sz="1500"/>
            </a:lvl2pPr>
            <a:lvl3pPr marL="685349" indent="0" algn="ctr">
              <a:buNone/>
              <a:defRPr sz="1400"/>
            </a:lvl3pPr>
            <a:lvl4pPr marL="1028020" indent="0" algn="ctr">
              <a:buNone/>
              <a:defRPr sz="1200"/>
            </a:lvl4pPr>
            <a:lvl5pPr marL="1370700" indent="0" algn="ctr">
              <a:buNone/>
              <a:defRPr sz="1200"/>
            </a:lvl5pPr>
            <a:lvl6pPr marL="1713363" indent="0" algn="ctr">
              <a:buNone/>
              <a:defRPr sz="1200"/>
            </a:lvl6pPr>
            <a:lvl7pPr marL="2056045" indent="0" algn="ctr">
              <a:buNone/>
              <a:defRPr sz="1200"/>
            </a:lvl7pPr>
            <a:lvl8pPr marL="2398720" indent="0" algn="ctr">
              <a:buNone/>
              <a:defRPr sz="1200"/>
            </a:lvl8pPr>
            <a:lvl9pPr marL="274139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26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30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8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41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3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0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7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3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143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42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4270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99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61" indent="0">
              <a:buNone/>
              <a:defRPr sz="1500" b="1"/>
            </a:lvl2pPr>
            <a:lvl3pPr marL="685349" indent="0">
              <a:buNone/>
              <a:defRPr sz="1400" b="1"/>
            </a:lvl3pPr>
            <a:lvl4pPr marL="1028020" indent="0">
              <a:buNone/>
              <a:defRPr sz="1200" b="1"/>
            </a:lvl4pPr>
            <a:lvl5pPr marL="1370700" indent="0">
              <a:buNone/>
              <a:defRPr sz="1200" b="1"/>
            </a:lvl5pPr>
            <a:lvl6pPr marL="1713363" indent="0">
              <a:buNone/>
              <a:defRPr sz="1200" b="1"/>
            </a:lvl6pPr>
            <a:lvl7pPr marL="2056045" indent="0">
              <a:buNone/>
              <a:defRPr sz="1200" b="1"/>
            </a:lvl7pPr>
            <a:lvl8pPr marL="2398720" indent="0">
              <a:buNone/>
              <a:defRPr sz="1200" b="1"/>
            </a:lvl8pPr>
            <a:lvl9pPr marL="274139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99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61" indent="0">
              <a:buNone/>
              <a:defRPr sz="1500" b="1"/>
            </a:lvl2pPr>
            <a:lvl3pPr marL="685349" indent="0">
              <a:buNone/>
              <a:defRPr sz="1400" b="1"/>
            </a:lvl3pPr>
            <a:lvl4pPr marL="1028020" indent="0">
              <a:buNone/>
              <a:defRPr sz="1200" b="1"/>
            </a:lvl4pPr>
            <a:lvl5pPr marL="1370700" indent="0">
              <a:buNone/>
              <a:defRPr sz="1200" b="1"/>
            </a:lvl5pPr>
            <a:lvl6pPr marL="1713363" indent="0">
              <a:buNone/>
              <a:defRPr sz="1200" b="1"/>
            </a:lvl6pPr>
            <a:lvl7pPr marL="2056045" indent="0">
              <a:buNone/>
              <a:defRPr sz="1200" b="1"/>
            </a:lvl7pPr>
            <a:lvl8pPr marL="2398720" indent="0">
              <a:buNone/>
              <a:defRPr sz="1200" b="1"/>
            </a:lvl8pPr>
            <a:lvl9pPr marL="274139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435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971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09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19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39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594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6792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0992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188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382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3577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693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99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4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99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61" indent="0">
              <a:buNone/>
              <a:defRPr sz="1100"/>
            </a:lvl2pPr>
            <a:lvl3pPr marL="685349" indent="0">
              <a:buNone/>
              <a:defRPr sz="900"/>
            </a:lvl3pPr>
            <a:lvl4pPr marL="1028020" indent="0">
              <a:buNone/>
              <a:defRPr sz="800"/>
            </a:lvl4pPr>
            <a:lvl5pPr marL="1370700" indent="0">
              <a:buNone/>
              <a:defRPr sz="800"/>
            </a:lvl5pPr>
            <a:lvl6pPr marL="1713363" indent="0">
              <a:buNone/>
              <a:defRPr sz="800"/>
            </a:lvl6pPr>
            <a:lvl7pPr marL="2056045" indent="0">
              <a:buNone/>
              <a:defRPr sz="800"/>
            </a:lvl7pPr>
            <a:lvl8pPr marL="2398720" indent="0">
              <a:buNone/>
              <a:defRPr sz="800"/>
            </a:lvl8pPr>
            <a:lvl9pPr marL="274139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1875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99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4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61" indent="0">
              <a:buNone/>
              <a:defRPr sz="2100"/>
            </a:lvl2pPr>
            <a:lvl3pPr marL="685349" indent="0">
              <a:buNone/>
              <a:defRPr sz="1800"/>
            </a:lvl3pPr>
            <a:lvl4pPr marL="1028020" indent="0">
              <a:buNone/>
              <a:defRPr sz="1500"/>
            </a:lvl4pPr>
            <a:lvl5pPr marL="1370700" indent="0">
              <a:buNone/>
              <a:defRPr sz="1500"/>
            </a:lvl5pPr>
            <a:lvl6pPr marL="1713363" indent="0">
              <a:buNone/>
              <a:defRPr sz="1500"/>
            </a:lvl6pPr>
            <a:lvl7pPr marL="2056045" indent="0">
              <a:buNone/>
              <a:defRPr sz="1500"/>
            </a:lvl7pPr>
            <a:lvl8pPr marL="2398720" indent="0">
              <a:buNone/>
              <a:defRPr sz="1500"/>
            </a:lvl8pPr>
            <a:lvl9pPr marL="274139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99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61" indent="0">
              <a:buNone/>
              <a:defRPr sz="1100"/>
            </a:lvl2pPr>
            <a:lvl3pPr marL="685349" indent="0">
              <a:buNone/>
              <a:defRPr sz="900"/>
            </a:lvl3pPr>
            <a:lvl4pPr marL="1028020" indent="0">
              <a:buNone/>
              <a:defRPr sz="800"/>
            </a:lvl4pPr>
            <a:lvl5pPr marL="1370700" indent="0">
              <a:buNone/>
              <a:defRPr sz="800"/>
            </a:lvl5pPr>
            <a:lvl6pPr marL="1713363" indent="0">
              <a:buNone/>
              <a:defRPr sz="800"/>
            </a:lvl6pPr>
            <a:lvl7pPr marL="2056045" indent="0">
              <a:buNone/>
              <a:defRPr sz="800"/>
            </a:lvl7pPr>
            <a:lvl8pPr marL="2398720" indent="0">
              <a:buNone/>
              <a:defRPr sz="800"/>
            </a:lvl8pPr>
            <a:lvl9pPr marL="274139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737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04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94" y="27386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6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0863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24" y="206028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437100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4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4009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41825-929C-494F-A767-07C24876E0F7}" type="slidenum">
              <a:rPr lang="en-US" alt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38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hape 33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68521" tIns="68521" rIns="68521" bIns="68521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89775" y="2312475"/>
            <a:ext cx="1831500" cy="2613300"/>
          </a:xfrm>
          <a:prstGeom prst="rect">
            <a:avLst/>
          </a:prstGeom>
        </p:spPr>
        <p:txBody>
          <a:bodyPr spcFirstLastPara="1" wrap="square" lIns="68521" tIns="68521" rIns="68521" bIns="68521" anchor="t" anchorCtr="0"/>
          <a:lstStyle>
            <a:lvl1pPr marL="456889" lvl="0" indent="-304604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3777" lvl="1" indent="-304604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0664" lvl="2" indent="-304604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7551" lvl="3" indent="-304604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4432" lvl="4" indent="-304604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1330" lvl="5" indent="-304604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8210" lvl="6" indent="-304604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5093" lvl="7" indent="-304604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1993" lvl="8" indent="-304604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2415135" y="2312475"/>
            <a:ext cx="1831500" cy="2613300"/>
          </a:xfrm>
          <a:prstGeom prst="rect">
            <a:avLst/>
          </a:prstGeom>
        </p:spPr>
        <p:txBody>
          <a:bodyPr spcFirstLastPara="1" wrap="square" lIns="68521" tIns="68521" rIns="68521" bIns="68521" anchor="t" anchorCtr="0"/>
          <a:lstStyle>
            <a:lvl1pPr marL="456889" lvl="0" indent="-304604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3777" lvl="1" indent="-304604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0664" lvl="2" indent="-304604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7551" lvl="3" indent="-304604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4432" lvl="4" indent="-304604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1330" lvl="5" indent="-304604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8210" lvl="6" indent="-304604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5093" lvl="7" indent="-304604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1993" lvl="8" indent="-304604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4340497" y="2312475"/>
            <a:ext cx="1831500" cy="2613300"/>
          </a:xfrm>
          <a:prstGeom prst="rect">
            <a:avLst/>
          </a:prstGeom>
        </p:spPr>
        <p:txBody>
          <a:bodyPr spcFirstLastPara="1" wrap="square" lIns="68521" tIns="68521" rIns="68521" bIns="68521" anchor="t" anchorCtr="0"/>
          <a:lstStyle>
            <a:lvl1pPr marL="456889" lvl="0" indent="-304604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3777" lvl="1" indent="-304604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0664" lvl="2" indent="-304604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7551" lvl="3" indent="-304604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4432" lvl="4" indent="-304604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1330" lvl="5" indent="-304604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8210" lvl="6" indent="-304604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5093" lvl="7" indent="-304604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1993" lvl="8" indent="-304604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80608" y="4673651"/>
            <a:ext cx="548700" cy="393600"/>
          </a:xfrm>
          <a:prstGeom prst="rect">
            <a:avLst/>
          </a:prstGeom>
        </p:spPr>
        <p:txBody>
          <a:bodyPr spcFirstLastPara="1" wrap="square" lIns="68521" tIns="68521" rIns="68521" bIns="68521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F8504FCD-AA76-409F-84F8-B13164B4A2D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924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47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47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91" indent="0" algn="ctr">
              <a:buNone/>
              <a:defRPr sz="1500"/>
            </a:lvl2pPr>
            <a:lvl3pPr marL="685406" indent="0" algn="ctr">
              <a:buNone/>
              <a:defRPr sz="1400"/>
            </a:lvl3pPr>
            <a:lvl4pPr marL="1028106" indent="0" algn="ctr">
              <a:buNone/>
              <a:defRPr sz="1200"/>
            </a:lvl4pPr>
            <a:lvl5pPr marL="1370814" indent="0" algn="ctr">
              <a:buNone/>
              <a:defRPr sz="1200"/>
            </a:lvl5pPr>
            <a:lvl6pPr marL="1713505" indent="0" algn="ctr">
              <a:buNone/>
              <a:defRPr sz="1200"/>
            </a:lvl6pPr>
            <a:lvl7pPr marL="2056216" indent="0" algn="ctr">
              <a:buNone/>
              <a:defRPr sz="1200"/>
            </a:lvl7pPr>
            <a:lvl8pPr marL="2398920" indent="0" algn="ctr">
              <a:buNone/>
              <a:defRPr sz="1200"/>
            </a:lvl8pPr>
            <a:lvl9pPr marL="274162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997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7365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6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390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1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8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5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2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9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6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172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253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42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0528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87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91" indent="0">
              <a:buNone/>
              <a:defRPr sz="1500" b="1"/>
            </a:lvl2pPr>
            <a:lvl3pPr marL="685406" indent="0">
              <a:buNone/>
              <a:defRPr sz="1400" b="1"/>
            </a:lvl3pPr>
            <a:lvl4pPr marL="1028106" indent="0">
              <a:buNone/>
              <a:defRPr sz="1200" b="1"/>
            </a:lvl4pPr>
            <a:lvl5pPr marL="1370814" indent="0">
              <a:buNone/>
              <a:defRPr sz="1200" b="1"/>
            </a:lvl5pPr>
            <a:lvl6pPr marL="1713505" indent="0">
              <a:buNone/>
              <a:defRPr sz="1200" b="1"/>
            </a:lvl6pPr>
            <a:lvl7pPr marL="2056216" indent="0">
              <a:buNone/>
              <a:defRPr sz="1200" b="1"/>
            </a:lvl7pPr>
            <a:lvl8pPr marL="2398920" indent="0">
              <a:buNone/>
              <a:defRPr sz="1200" b="1"/>
            </a:lvl8pPr>
            <a:lvl9pPr marL="27416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87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91" indent="0">
              <a:buNone/>
              <a:defRPr sz="1500" b="1"/>
            </a:lvl2pPr>
            <a:lvl3pPr marL="685406" indent="0">
              <a:buNone/>
              <a:defRPr sz="1400" b="1"/>
            </a:lvl3pPr>
            <a:lvl4pPr marL="1028106" indent="0">
              <a:buNone/>
              <a:defRPr sz="1200" b="1"/>
            </a:lvl4pPr>
            <a:lvl5pPr marL="1370814" indent="0">
              <a:buNone/>
              <a:defRPr sz="1200" b="1"/>
            </a:lvl5pPr>
            <a:lvl6pPr marL="1713505" indent="0">
              <a:buNone/>
              <a:defRPr sz="1200" b="1"/>
            </a:lvl6pPr>
            <a:lvl7pPr marL="2056216" indent="0">
              <a:buNone/>
              <a:defRPr sz="1200" b="1"/>
            </a:lvl7pPr>
            <a:lvl8pPr marL="2398920" indent="0">
              <a:buNone/>
              <a:defRPr sz="1200" b="1"/>
            </a:lvl8pPr>
            <a:lvl9pPr marL="27416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8274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041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72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8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27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87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91" indent="0">
              <a:buNone/>
              <a:defRPr sz="1100"/>
            </a:lvl2pPr>
            <a:lvl3pPr marL="685406" indent="0">
              <a:buNone/>
              <a:defRPr sz="900"/>
            </a:lvl3pPr>
            <a:lvl4pPr marL="1028106" indent="0">
              <a:buNone/>
              <a:defRPr sz="800"/>
            </a:lvl4pPr>
            <a:lvl5pPr marL="1370814" indent="0">
              <a:buNone/>
              <a:defRPr sz="800"/>
            </a:lvl5pPr>
            <a:lvl6pPr marL="1713505" indent="0">
              <a:buNone/>
              <a:defRPr sz="800"/>
            </a:lvl6pPr>
            <a:lvl7pPr marL="2056216" indent="0">
              <a:buNone/>
              <a:defRPr sz="800"/>
            </a:lvl7pPr>
            <a:lvl8pPr marL="2398920" indent="0">
              <a:buNone/>
              <a:defRPr sz="800"/>
            </a:lvl8pPr>
            <a:lvl9pPr marL="274162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085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87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27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91" indent="0">
              <a:buNone/>
              <a:defRPr sz="2100"/>
            </a:lvl2pPr>
            <a:lvl3pPr marL="685406" indent="0">
              <a:buNone/>
              <a:defRPr sz="1800"/>
            </a:lvl3pPr>
            <a:lvl4pPr marL="1028106" indent="0">
              <a:buNone/>
              <a:defRPr sz="1500"/>
            </a:lvl4pPr>
            <a:lvl5pPr marL="1370814" indent="0">
              <a:buNone/>
              <a:defRPr sz="1500"/>
            </a:lvl5pPr>
            <a:lvl6pPr marL="1713505" indent="0">
              <a:buNone/>
              <a:defRPr sz="1500"/>
            </a:lvl6pPr>
            <a:lvl7pPr marL="2056216" indent="0">
              <a:buNone/>
              <a:defRPr sz="1500"/>
            </a:lvl7pPr>
            <a:lvl8pPr marL="2398920" indent="0">
              <a:buNone/>
              <a:defRPr sz="1500"/>
            </a:lvl8pPr>
            <a:lvl9pPr marL="2741628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87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91" indent="0">
              <a:buNone/>
              <a:defRPr sz="1100"/>
            </a:lvl2pPr>
            <a:lvl3pPr marL="685406" indent="0">
              <a:buNone/>
              <a:defRPr sz="900"/>
            </a:lvl3pPr>
            <a:lvl4pPr marL="1028106" indent="0">
              <a:buNone/>
              <a:defRPr sz="800"/>
            </a:lvl4pPr>
            <a:lvl5pPr marL="1370814" indent="0">
              <a:buNone/>
              <a:defRPr sz="800"/>
            </a:lvl5pPr>
            <a:lvl6pPr marL="1713505" indent="0">
              <a:buNone/>
              <a:defRPr sz="800"/>
            </a:lvl6pPr>
            <a:lvl7pPr marL="2056216" indent="0">
              <a:buNone/>
              <a:defRPr sz="800"/>
            </a:lvl7pPr>
            <a:lvl8pPr marL="2398920" indent="0">
              <a:buNone/>
              <a:defRPr sz="800"/>
            </a:lvl8pPr>
            <a:lvl9pPr marL="274162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5729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0026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92" y="27386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6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2205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87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87" y="2701632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22" indent="0" algn="ctr">
              <a:buNone/>
              <a:defRPr sz="1500"/>
            </a:lvl2pPr>
            <a:lvl3pPr marL="685271" indent="0" algn="ctr">
              <a:buNone/>
              <a:defRPr sz="1400"/>
            </a:lvl3pPr>
            <a:lvl4pPr marL="1027904" indent="0" algn="ctr">
              <a:buNone/>
              <a:defRPr sz="1200"/>
            </a:lvl4pPr>
            <a:lvl5pPr marL="1370541" indent="0" algn="ctr">
              <a:buNone/>
              <a:defRPr sz="1200"/>
            </a:lvl5pPr>
            <a:lvl6pPr marL="1713177" indent="0" algn="ctr">
              <a:buNone/>
              <a:defRPr sz="1200"/>
            </a:lvl6pPr>
            <a:lvl7pPr marL="2055810" indent="0" algn="ctr">
              <a:buNone/>
              <a:defRPr sz="1200"/>
            </a:lvl7pPr>
            <a:lvl8pPr marL="2398440" indent="0" algn="ctr">
              <a:buNone/>
              <a:defRPr sz="1200"/>
            </a:lvl8pPr>
            <a:lvl9pPr marL="274107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94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7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8" tIns="34273" rIns="68528" bIns="34273" rtlCol="0" anchor="ctr"/>
          <a:lstStyle/>
          <a:p>
            <a:pPr algn="ctr" defTabSz="685271"/>
            <a:endParaRPr lang="en-US" sz="1400" dirty="0">
              <a:solidFill>
                <a:prstClr val="white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8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46" indent="0">
              <a:buNone/>
              <a:defRPr sz="1500" b="1"/>
            </a:lvl2pPr>
            <a:lvl3pPr marL="683961" indent="0">
              <a:buNone/>
              <a:defRPr sz="1400" b="1"/>
            </a:lvl3pPr>
            <a:lvl4pPr marL="1025946" indent="0">
              <a:buNone/>
              <a:defRPr sz="1200" b="1"/>
            </a:lvl4pPr>
            <a:lvl5pPr marL="1367921" indent="0">
              <a:buNone/>
              <a:defRPr sz="1200" b="1"/>
            </a:lvl5pPr>
            <a:lvl6pPr marL="1709929" indent="0">
              <a:buNone/>
              <a:defRPr sz="1200" b="1"/>
            </a:lvl6pPr>
            <a:lvl7pPr marL="2051881" indent="0">
              <a:buNone/>
              <a:defRPr sz="1200" b="1"/>
            </a:lvl7pPr>
            <a:lvl8pPr marL="2393821" indent="0">
              <a:buNone/>
              <a:defRPr sz="1200" b="1"/>
            </a:lvl8pPr>
            <a:lvl9pPr marL="273577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1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1946" indent="0">
              <a:buNone/>
              <a:defRPr sz="1500" b="1"/>
            </a:lvl2pPr>
            <a:lvl3pPr marL="683961" indent="0">
              <a:buNone/>
              <a:defRPr sz="1400" b="1"/>
            </a:lvl3pPr>
            <a:lvl4pPr marL="1025946" indent="0">
              <a:buNone/>
              <a:defRPr sz="1200" b="1"/>
            </a:lvl4pPr>
            <a:lvl5pPr marL="1367921" indent="0">
              <a:buNone/>
              <a:defRPr sz="1200" b="1"/>
            </a:lvl5pPr>
            <a:lvl6pPr marL="1709929" indent="0">
              <a:buNone/>
              <a:defRPr sz="1200" b="1"/>
            </a:lvl6pPr>
            <a:lvl7pPr marL="2051881" indent="0">
              <a:buNone/>
              <a:defRPr sz="1200" b="1"/>
            </a:lvl7pPr>
            <a:lvl8pPr marL="2393821" indent="0">
              <a:buNone/>
              <a:defRPr sz="1200" b="1"/>
            </a:lvl8pPr>
            <a:lvl9pPr marL="273577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1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265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87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8" tIns="34273" rIns="68528" bIns="34273" rtlCol="0" anchor="ctr"/>
          <a:lstStyle/>
          <a:p>
            <a:pPr algn="ctr" defTabSz="685271"/>
            <a:endParaRPr lang="en-US" sz="1400" dirty="0">
              <a:solidFill>
                <a:prstClr val="white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6644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7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8" tIns="34273" rIns="68528" bIns="34273" rtlCol="0" anchor="ctr"/>
          <a:lstStyle/>
          <a:p>
            <a:pPr algn="ctr" defTabSz="685271"/>
            <a:endParaRPr lang="en-US" sz="1400" dirty="0">
              <a:solidFill>
                <a:prstClr val="white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453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371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43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273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2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90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5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1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8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4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0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540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38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8542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29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22" indent="0">
              <a:buNone/>
              <a:defRPr sz="1500" b="1"/>
            </a:lvl2pPr>
            <a:lvl3pPr marL="685271" indent="0">
              <a:buNone/>
              <a:defRPr sz="1400" b="1"/>
            </a:lvl3pPr>
            <a:lvl4pPr marL="1027904" indent="0">
              <a:buNone/>
              <a:defRPr sz="1200" b="1"/>
            </a:lvl4pPr>
            <a:lvl5pPr marL="1370541" indent="0">
              <a:buNone/>
              <a:defRPr sz="1200" b="1"/>
            </a:lvl5pPr>
            <a:lvl6pPr marL="1713177" indent="0">
              <a:buNone/>
              <a:defRPr sz="1200" b="1"/>
            </a:lvl6pPr>
            <a:lvl7pPr marL="2055810" indent="0">
              <a:buNone/>
              <a:defRPr sz="1200" b="1"/>
            </a:lvl7pPr>
            <a:lvl8pPr marL="2398440" indent="0">
              <a:buNone/>
              <a:defRPr sz="1200" b="1"/>
            </a:lvl8pPr>
            <a:lvl9pPr marL="274107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9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22" indent="0">
              <a:buNone/>
              <a:defRPr sz="1500" b="1"/>
            </a:lvl2pPr>
            <a:lvl3pPr marL="685271" indent="0">
              <a:buNone/>
              <a:defRPr sz="1400" b="1"/>
            </a:lvl3pPr>
            <a:lvl4pPr marL="1027904" indent="0">
              <a:buNone/>
              <a:defRPr sz="1200" b="1"/>
            </a:lvl4pPr>
            <a:lvl5pPr marL="1370541" indent="0">
              <a:buNone/>
              <a:defRPr sz="1200" b="1"/>
            </a:lvl5pPr>
            <a:lvl6pPr marL="1713177" indent="0">
              <a:buNone/>
              <a:defRPr sz="1200" b="1"/>
            </a:lvl6pPr>
            <a:lvl7pPr marL="2055810" indent="0">
              <a:buNone/>
              <a:defRPr sz="1200" b="1"/>
            </a:lvl7pPr>
            <a:lvl8pPr marL="2398440" indent="0">
              <a:buNone/>
              <a:defRPr sz="1200" b="1"/>
            </a:lvl8pPr>
            <a:lvl9pPr marL="274107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3037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6552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335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30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0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30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22" indent="0">
              <a:buNone/>
              <a:defRPr sz="1100"/>
            </a:lvl2pPr>
            <a:lvl3pPr marL="685271" indent="0">
              <a:buNone/>
              <a:defRPr sz="900"/>
            </a:lvl3pPr>
            <a:lvl4pPr marL="1027904" indent="0">
              <a:buNone/>
              <a:defRPr sz="800"/>
            </a:lvl4pPr>
            <a:lvl5pPr marL="1370541" indent="0">
              <a:buNone/>
              <a:defRPr sz="800"/>
            </a:lvl5pPr>
            <a:lvl6pPr marL="1713177" indent="0">
              <a:buNone/>
              <a:defRPr sz="800"/>
            </a:lvl6pPr>
            <a:lvl7pPr marL="2055810" indent="0">
              <a:buNone/>
              <a:defRPr sz="800"/>
            </a:lvl7pPr>
            <a:lvl8pPr marL="2398440" indent="0">
              <a:buNone/>
              <a:defRPr sz="800"/>
            </a:lvl8pPr>
            <a:lvl9pPr marL="274107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709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30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70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622" indent="0">
              <a:buNone/>
              <a:defRPr sz="2100"/>
            </a:lvl2pPr>
            <a:lvl3pPr marL="685271" indent="0">
              <a:buNone/>
              <a:defRPr sz="1800"/>
            </a:lvl3pPr>
            <a:lvl4pPr marL="1027904" indent="0">
              <a:buNone/>
              <a:defRPr sz="1500"/>
            </a:lvl4pPr>
            <a:lvl5pPr marL="1370541" indent="0">
              <a:buNone/>
              <a:defRPr sz="1500"/>
            </a:lvl5pPr>
            <a:lvl6pPr marL="1713177" indent="0">
              <a:buNone/>
              <a:defRPr sz="1500"/>
            </a:lvl6pPr>
            <a:lvl7pPr marL="2055810" indent="0">
              <a:buNone/>
              <a:defRPr sz="1500"/>
            </a:lvl7pPr>
            <a:lvl8pPr marL="2398440" indent="0">
              <a:buNone/>
              <a:defRPr sz="1500"/>
            </a:lvl8pPr>
            <a:lvl9pPr marL="2741075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30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22" indent="0">
              <a:buNone/>
              <a:defRPr sz="1100"/>
            </a:lvl2pPr>
            <a:lvl3pPr marL="685271" indent="0">
              <a:buNone/>
              <a:defRPr sz="900"/>
            </a:lvl3pPr>
            <a:lvl4pPr marL="1027904" indent="0">
              <a:buNone/>
              <a:defRPr sz="800"/>
            </a:lvl4pPr>
            <a:lvl5pPr marL="1370541" indent="0">
              <a:buNone/>
              <a:defRPr sz="800"/>
            </a:lvl5pPr>
            <a:lvl6pPr marL="1713177" indent="0">
              <a:buNone/>
              <a:defRPr sz="800"/>
            </a:lvl6pPr>
            <a:lvl7pPr marL="2055810" indent="0">
              <a:buNone/>
              <a:defRPr sz="800"/>
            </a:lvl7pPr>
            <a:lvl8pPr marL="2398440" indent="0">
              <a:buNone/>
              <a:defRPr sz="800"/>
            </a:lvl8pPr>
            <a:lvl9pPr marL="274107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23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859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211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91" y="27397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97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4907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 descr="paint_transparent1.png"/>
          <p:cNvPicPr preferRelativeResize="0"/>
          <p:nvPr/>
        </p:nvPicPr>
        <p:blipFill rotWithShape="1">
          <a:blip r:embed="rId3">
            <a:alphaModFix/>
          </a:blip>
          <a:srcRect l="55211"/>
          <a:stretch/>
        </p:blipFill>
        <p:spPr>
          <a:xfrm>
            <a:off x="33" y="0"/>
            <a:ext cx="40956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208125" y="3287225"/>
            <a:ext cx="5250300" cy="1159800"/>
          </a:xfrm>
          <a:prstGeom prst="rect">
            <a:avLst/>
          </a:prstGeom>
        </p:spPr>
        <p:txBody>
          <a:bodyPr spcFirstLastPara="1" wrap="square" lIns="68533" tIns="68533" rIns="68533" bIns="68533" anchor="b" anchorCtr="0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030023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13" descr="paint_transparent4.png"/>
          <p:cNvPicPr preferRelativeResize="0"/>
          <p:nvPr/>
        </p:nvPicPr>
        <p:blipFill rotWithShape="1">
          <a:blip r:embed="rId3">
            <a:alphaModFix/>
          </a:blip>
          <a:srcRect r="49954"/>
          <a:stretch/>
        </p:blipFill>
        <p:spPr>
          <a:xfrm>
            <a:off x="4567927" y="0"/>
            <a:ext cx="4576075" cy="51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4"/>
          <p:cNvSpPr/>
          <p:nvPr/>
        </p:nvSpPr>
        <p:spPr>
          <a:xfrm>
            <a:off x="0" y="-150"/>
            <a:ext cx="5300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377" tIns="91377" rIns="91377" bIns="91377" anchor="ctr" anchorCtr="0">
            <a:noAutofit/>
          </a:bodyPr>
          <a:lstStyle/>
          <a:p>
            <a:pPr defTabSz="685463"/>
            <a:endParaRPr>
              <a:solidFill>
                <a:srgbClr val="000000"/>
              </a:solidFill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16" y="2878750"/>
            <a:ext cx="3914700" cy="1159800"/>
          </a:xfrm>
          <a:prstGeom prst="rect">
            <a:avLst/>
          </a:prstGeom>
        </p:spPr>
        <p:txBody>
          <a:bodyPr spcFirstLastPara="1" wrap="square" lIns="68533" tIns="68533" rIns="68533" bIns="68533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685816" y="4135454"/>
            <a:ext cx="3914700" cy="784800"/>
          </a:xfrm>
          <a:prstGeom prst="rect">
            <a:avLst/>
          </a:prstGeom>
        </p:spPr>
        <p:txBody>
          <a:bodyPr spcFirstLastPara="1" wrap="square" lIns="68533" tIns="68533" rIns="68533" bIns="68533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94276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hape 18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" y="-10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2483350" y="836125"/>
            <a:ext cx="4177200" cy="3471300"/>
          </a:xfrm>
          <a:prstGeom prst="rect">
            <a:avLst/>
          </a:prstGeom>
        </p:spPr>
        <p:txBody>
          <a:bodyPr spcFirstLastPara="1" wrap="square" lIns="68533" tIns="68533" rIns="68533" bIns="68533" anchor="ctr" anchorCtr="0"/>
          <a:lstStyle>
            <a:lvl1pPr marL="456965" lvl="0" indent="-380801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1pPr>
            <a:lvl2pPr marL="913929" lvl="1" indent="-38080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2pPr>
            <a:lvl3pPr marL="1370893" lvl="2" indent="-38080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3pPr>
            <a:lvl4pPr marL="1827855" lvl="3" indent="-38080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4pPr>
            <a:lvl5pPr marL="2284812" lvl="4" indent="-38080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 i="1">
                <a:solidFill>
                  <a:srgbClr val="FFFFFF"/>
                </a:solidFill>
              </a:defRPr>
            </a:lvl5pPr>
            <a:lvl6pPr marL="2741787" lvl="5" indent="-38080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 i="1">
                <a:solidFill>
                  <a:srgbClr val="FFFFFF"/>
                </a:solidFill>
              </a:defRPr>
            </a:lvl6pPr>
            <a:lvl7pPr marL="3198744" lvl="6" indent="-38080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2400" i="1">
                <a:solidFill>
                  <a:srgbClr val="FFFFFF"/>
                </a:solidFill>
              </a:defRPr>
            </a:lvl7pPr>
            <a:lvl8pPr marL="3655705" lvl="7" indent="-38080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 i="1">
                <a:solidFill>
                  <a:srgbClr val="FFFFFF"/>
                </a:solidFill>
              </a:defRPr>
            </a:lvl8pPr>
            <a:lvl9pPr marL="4112678" lvl="8" indent="-38080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 i="1">
                <a:solidFill>
                  <a:srgbClr val="FFFFFF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4297666" y="4673651"/>
            <a:ext cx="548700" cy="393600"/>
          </a:xfrm>
          <a:prstGeom prst="rect">
            <a:avLst/>
          </a:prstGeom>
        </p:spPr>
        <p:txBody>
          <a:bodyPr spcFirstLastPara="1" wrap="square" lIns="68533" tIns="68533" rIns="68533" bIns="68533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6297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hape 22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68533" tIns="68533" rIns="68533" bIns="68533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</p:spPr>
        <p:txBody>
          <a:bodyPr spcFirstLastPara="1" wrap="square" lIns="68533" tIns="68533" rIns="68533" bIns="68533" anchor="t" anchorCtr="0"/>
          <a:lstStyle>
            <a:lvl1pPr marL="456965" lvl="0" indent="-342712">
              <a:spcBef>
                <a:spcPts val="600"/>
              </a:spcBef>
              <a:spcAft>
                <a:spcPts val="0"/>
              </a:spcAft>
              <a:buSzPts val="1800"/>
              <a:buChar char="×"/>
              <a:defRPr/>
            </a:lvl1pPr>
            <a:lvl2pPr marL="913929" lvl="1" indent="-342712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2pPr>
            <a:lvl3pPr marL="1370893" lvl="2" indent="-342712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3pPr>
            <a:lvl4pPr marL="1827855" lvl="3" indent="-342712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4812" lvl="4" indent="-342712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1787" lvl="5" indent="-342712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198744" lvl="6" indent="-34271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5705" lvl="7" indent="-342712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2678" lvl="8" indent="-342712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80600" y="4673651"/>
            <a:ext cx="548700" cy="393600"/>
          </a:xfrm>
          <a:prstGeom prst="rect">
            <a:avLst/>
          </a:prstGeom>
        </p:spPr>
        <p:txBody>
          <a:bodyPr spcFirstLastPara="1" wrap="square" lIns="68533" tIns="68533" rIns="68533" bIns="6853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676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Shape 33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68533" tIns="68533" rIns="68533" bIns="68533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89775" y="2312475"/>
            <a:ext cx="1831500" cy="2613300"/>
          </a:xfrm>
          <a:prstGeom prst="rect">
            <a:avLst/>
          </a:prstGeom>
        </p:spPr>
        <p:txBody>
          <a:bodyPr spcFirstLastPara="1" wrap="square" lIns="68533" tIns="68533" rIns="68533" bIns="68533" anchor="t" anchorCtr="0"/>
          <a:lstStyle>
            <a:lvl1pPr marL="456965" lvl="0" indent="-304652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3929" lvl="1" indent="-304652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0893" lvl="2" indent="-304652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7855" lvl="3" indent="-304652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4812" lvl="4" indent="-304652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1787" lvl="5" indent="-304652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8744" lvl="6" indent="-304652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5705" lvl="7" indent="-304652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2678" lvl="8" indent="-304652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2415135" y="2312475"/>
            <a:ext cx="1831500" cy="2613300"/>
          </a:xfrm>
          <a:prstGeom prst="rect">
            <a:avLst/>
          </a:prstGeom>
        </p:spPr>
        <p:txBody>
          <a:bodyPr spcFirstLastPara="1" wrap="square" lIns="68533" tIns="68533" rIns="68533" bIns="68533" anchor="t" anchorCtr="0"/>
          <a:lstStyle>
            <a:lvl1pPr marL="456965" lvl="0" indent="-304652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3929" lvl="1" indent="-304652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0893" lvl="2" indent="-304652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7855" lvl="3" indent="-304652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4812" lvl="4" indent="-304652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1787" lvl="5" indent="-304652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8744" lvl="6" indent="-304652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5705" lvl="7" indent="-304652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2678" lvl="8" indent="-304652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4340497" y="2312475"/>
            <a:ext cx="1831500" cy="2613300"/>
          </a:xfrm>
          <a:prstGeom prst="rect">
            <a:avLst/>
          </a:prstGeom>
        </p:spPr>
        <p:txBody>
          <a:bodyPr spcFirstLastPara="1" wrap="square" lIns="68533" tIns="68533" rIns="68533" bIns="68533" anchor="t" anchorCtr="0"/>
          <a:lstStyle>
            <a:lvl1pPr marL="456965" lvl="0" indent="-304652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3929" lvl="1" indent="-304652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0893" lvl="2" indent="-304652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7855" lvl="3" indent="-304652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4812" lvl="4" indent="-304652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1787" lvl="5" indent="-304652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198744" lvl="6" indent="-304652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5705" lvl="7" indent="-304652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2678" lvl="8" indent="-304652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80600" y="4673651"/>
            <a:ext cx="548700" cy="393600"/>
          </a:xfrm>
          <a:prstGeom prst="rect">
            <a:avLst/>
          </a:prstGeom>
        </p:spPr>
        <p:txBody>
          <a:bodyPr spcFirstLastPara="1" wrap="square" lIns="68533" tIns="68533" rIns="68533" bIns="6853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2127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hape 40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68533" tIns="68533" rIns="68533" bIns="68533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80600" y="4673651"/>
            <a:ext cx="548700" cy="393600"/>
          </a:xfrm>
          <a:prstGeom prst="rect">
            <a:avLst/>
          </a:prstGeom>
        </p:spPr>
        <p:txBody>
          <a:bodyPr spcFirstLastPara="1" wrap="square" lIns="68533" tIns="68533" rIns="68533" bIns="6853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4016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hape 44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16" y="4406309"/>
            <a:ext cx="8229600" cy="519600"/>
          </a:xfrm>
          <a:prstGeom prst="rect">
            <a:avLst/>
          </a:prstGeom>
        </p:spPr>
        <p:txBody>
          <a:bodyPr spcFirstLastPara="1" wrap="square" lIns="68533" tIns="68533" rIns="68533" bIns="68533" anchor="t" anchorCtr="0"/>
          <a:lstStyle>
            <a:lvl1pPr marL="456965" lvl="0" indent="-228489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480600" y="4673651"/>
            <a:ext cx="548700" cy="393600"/>
          </a:xfrm>
          <a:prstGeom prst="rect">
            <a:avLst/>
          </a:prstGeom>
        </p:spPr>
        <p:txBody>
          <a:bodyPr spcFirstLastPara="1" wrap="square" lIns="68533" tIns="68533" rIns="68533" bIns="6853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4626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ircle" type="blank">
  <p:cSld name="Blank circ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hape 48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" y="11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4297666" y="4673651"/>
            <a:ext cx="548700" cy="393600"/>
          </a:xfrm>
          <a:prstGeom prst="rect">
            <a:avLst/>
          </a:prstGeom>
        </p:spPr>
        <p:txBody>
          <a:bodyPr spcFirstLastPara="1" wrap="square" lIns="68533" tIns="68533" rIns="68533" bIns="68533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32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396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rectangle">
  <p:cSld name="Blank rectang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hape 51" descr="paint_transparent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" y="2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4297666" y="4447973"/>
            <a:ext cx="548700" cy="393600"/>
          </a:xfrm>
          <a:prstGeom prst="rect">
            <a:avLst/>
          </a:prstGeom>
        </p:spPr>
        <p:txBody>
          <a:bodyPr spcFirstLastPara="1" wrap="square" lIns="68533" tIns="68533" rIns="68533" bIns="68533" anchor="ctr" anchorCtr="0">
            <a:noAutofit/>
          </a:bodyPr>
          <a:lstStyle>
            <a:lvl1pPr lvl="0" algn="ctr" rtl="0">
              <a:buNone/>
              <a:defRPr>
                <a:solidFill>
                  <a:srgbClr val="999999"/>
                </a:solidFill>
              </a:defRPr>
            </a:lvl1pPr>
            <a:lvl2pPr lvl="1" algn="ctr" rtl="0">
              <a:buNone/>
              <a:defRPr>
                <a:solidFill>
                  <a:srgbClr val="999999"/>
                </a:solidFill>
              </a:defRPr>
            </a:lvl2pPr>
            <a:lvl3pPr lvl="2" algn="ctr" rtl="0">
              <a:buNone/>
              <a:defRPr>
                <a:solidFill>
                  <a:srgbClr val="999999"/>
                </a:solidFill>
              </a:defRPr>
            </a:lvl3pPr>
            <a:lvl4pPr lvl="3" algn="ctr" rtl="0">
              <a:buNone/>
              <a:defRPr>
                <a:solidFill>
                  <a:srgbClr val="999999"/>
                </a:solidFill>
              </a:defRPr>
            </a:lvl4pPr>
            <a:lvl5pPr lvl="4" algn="ctr" rtl="0">
              <a:buNone/>
              <a:defRPr>
                <a:solidFill>
                  <a:srgbClr val="999999"/>
                </a:solidFill>
              </a:defRPr>
            </a:lvl5pPr>
            <a:lvl6pPr lvl="5" algn="ctr" rtl="0">
              <a:buNone/>
              <a:defRPr>
                <a:solidFill>
                  <a:srgbClr val="999999"/>
                </a:solidFill>
              </a:defRPr>
            </a:lvl6pPr>
            <a:lvl7pPr lvl="6" algn="ctr" rtl="0">
              <a:buNone/>
              <a:defRPr>
                <a:solidFill>
                  <a:srgbClr val="999999"/>
                </a:solidFill>
              </a:defRPr>
            </a:lvl7pPr>
            <a:lvl8pPr lvl="7" algn="ctr" rtl="0">
              <a:buNone/>
              <a:defRPr>
                <a:solidFill>
                  <a:srgbClr val="999999"/>
                </a:solidFill>
              </a:defRPr>
            </a:lvl8pPr>
            <a:lvl9pPr lvl="8" algn="ctr" rtl="0">
              <a:buNone/>
              <a:defRPr>
                <a:solidFill>
                  <a:srgbClr val="999999"/>
                </a:solidFill>
              </a:defRPr>
            </a:lvl9pPr>
          </a:lstStyle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9769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 half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80600" y="4673651"/>
            <a:ext cx="548700" cy="393600"/>
          </a:xfrm>
          <a:prstGeom prst="rect">
            <a:avLst/>
          </a:prstGeom>
        </p:spPr>
        <p:txBody>
          <a:bodyPr spcFirstLastPara="1" wrap="square" lIns="68533" tIns="68533" rIns="68533" bIns="68533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5" name="Shape 55" descr="paint_transparent1.png"/>
          <p:cNvPicPr preferRelativeResize="0"/>
          <p:nvPr/>
        </p:nvPicPr>
        <p:blipFill rotWithShape="1">
          <a:blip r:embed="rId3">
            <a:alphaModFix/>
          </a:blip>
          <a:srcRect l="27161"/>
          <a:stretch/>
        </p:blipFill>
        <p:spPr>
          <a:xfrm>
            <a:off x="0" y="0"/>
            <a:ext cx="6660552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55912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90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lIns="68544" tIns="34273" rIns="68544" bIns="34273"/>
          <a:lstStyle>
            <a:lvl1pPr>
              <a:defRPr/>
            </a:lvl1pPr>
          </a:lstStyle>
          <a:p>
            <a:pPr defTabSz="685463"/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 lIns="68544" tIns="34273" rIns="68544" bIns="34273"/>
          <a:lstStyle>
            <a:lvl1pPr>
              <a:defRPr/>
            </a:lvl1pPr>
          </a:lstStyle>
          <a:p>
            <a:pPr defTabSz="685463"/>
            <a:endParaRPr lang="en-US" altLang="en-US" sz="140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41825-929C-494F-A767-07C24876E0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54414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9C723C-A582-4B79-9967-BA324F6B0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16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EEA23C0-CEC4-44E6-9B92-D76D8EB46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16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21" indent="0" algn="ctr">
              <a:buNone/>
              <a:defRPr sz="1500"/>
            </a:lvl2pPr>
            <a:lvl3pPr marL="685463" indent="0" algn="ctr">
              <a:buNone/>
              <a:defRPr sz="1400"/>
            </a:lvl3pPr>
            <a:lvl4pPr marL="1028192" indent="0" algn="ctr">
              <a:buNone/>
              <a:defRPr sz="1200"/>
            </a:lvl4pPr>
            <a:lvl5pPr marL="1370928" indent="0" algn="ctr">
              <a:buNone/>
              <a:defRPr sz="1200"/>
            </a:lvl5pPr>
            <a:lvl6pPr marL="1713649" indent="0" algn="ctr">
              <a:buNone/>
              <a:defRPr sz="1200"/>
            </a:lvl6pPr>
            <a:lvl7pPr marL="2056387" indent="0" algn="ctr">
              <a:buNone/>
              <a:defRPr sz="1200"/>
            </a:lvl7pPr>
            <a:lvl8pPr marL="2399120" indent="0" algn="ctr">
              <a:buNone/>
              <a:defRPr sz="1200"/>
            </a:lvl8pPr>
            <a:lvl9pPr marL="274185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75B550C-821F-4AD4-8403-4DE776771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68544" tIns="34273" rIns="68544" bIns="34273"/>
          <a:lstStyle/>
          <a:p>
            <a:pPr defTabSz="685463"/>
            <a:fld id="{C7C13A08-8A04-4CF9-9370-C7D73858924D}" type="datetimeFigureOut">
              <a:rPr lang="en-US" sz="1400" smtClean="0">
                <a:solidFill>
                  <a:srgbClr val="000000"/>
                </a:solidFill>
              </a:rPr>
              <a:pPr defTabSz="685463"/>
              <a:t>5/16/2018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B0AABF-2B7C-418B-8533-C9DFFE27A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68544" tIns="34273" rIns="68544" bIns="34273"/>
          <a:lstStyle/>
          <a:p>
            <a:pPr defTabSz="685463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01BF0F-C4C9-4EE5-980C-87424797C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4199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6C0C11-8E85-4E19-B067-498B67EED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D88110-6005-4318-B403-E0EB1B9B9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95E608-847E-4E4C-8439-629C3662C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68544" tIns="34273" rIns="68544" bIns="34273"/>
          <a:lstStyle/>
          <a:p>
            <a:pPr defTabSz="685463"/>
            <a:fld id="{C7C13A08-8A04-4CF9-9370-C7D73858924D}" type="datetimeFigureOut">
              <a:rPr lang="en-US" sz="1400" smtClean="0">
                <a:solidFill>
                  <a:srgbClr val="000000"/>
                </a:solidFill>
              </a:rPr>
              <a:pPr defTabSz="685463"/>
              <a:t>5/16/2018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6D8353-55B0-4175-ABAB-BF800A045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68544" tIns="34273" rIns="68544" bIns="34273"/>
          <a:lstStyle/>
          <a:p>
            <a:pPr defTabSz="685463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B482D7-8091-4C5F-9C44-68B4A1965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8386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78DCA8-3A24-475A-949E-88AE949F9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362475A-1A1F-4515-BF38-8A32E459A6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66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986A9FE-5710-45A0-AE99-FB7B1049B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5DE4D96-ACED-4DF2-B30F-B17F651EC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68544" tIns="34273" rIns="68544" bIns="34273"/>
          <a:lstStyle/>
          <a:p>
            <a:pPr defTabSz="685463"/>
            <a:fld id="{C7C13A08-8A04-4CF9-9370-C7D73858924D}" type="datetimeFigureOut">
              <a:rPr lang="en-US" sz="1400" smtClean="0">
                <a:solidFill>
                  <a:srgbClr val="000000"/>
                </a:solidFill>
              </a:rPr>
              <a:pPr defTabSz="685463"/>
              <a:t>5/16/2018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174F6D0-3206-4928-A742-AA19EA49A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68544" tIns="34273" rIns="68544" bIns="34273"/>
          <a:lstStyle/>
          <a:p>
            <a:pPr defTabSz="685463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BDAB9F4-A315-4C53-AC1A-88FE1D524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5559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38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38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81" indent="0" algn="ctr">
              <a:buNone/>
              <a:defRPr sz="1500"/>
            </a:lvl2pPr>
            <a:lvl3pPr marL="685577" indent="0" algn="ctr">
              <a:buNone/>
              <a:defRPr sz="1400"/>
            </a:lvl3pPr>
            <a:lvl4pPr marL="1028364" indent="0" algn="ctr">
              <a:buNone/>
              <a:defRPr sz="1200"/>
            </a:lvl4pPr>
            <a:lvl5pPr marL="1371156" indent="0" algn="ctr">
              <a:buNone/>
              <a:defRPr sz="1200"/>
            </a:lvl5pPr>
            <a:lvl6pPr marL="1713937" indent="0" algn="ctr">
              <a:buNone/>
              <a:defRPr sz="1200"/>
            </a:lvl6pPr>
            <a:lvl7pPr marL="2056731" indent="0" algn="ctr">
              <a:buNone/>
              <a:defRPr sz="1200"/>
            </a:lvl7pPr>
            <a:lvl8pPr marL="2399520" indent="0" algn="ctr">
              <a:buNone/>
              <a:defRPr sz="1200"/>
            </a:lvl8pPr>
            <a:lvl9pPr marL="27423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8492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8196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3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37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8225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42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799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5" y="204811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2" y="20490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5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1946" indent="0">
              <a:buNone/>
              <a:defRPr sz="900"/>
            </a:lvl2pPr>
            <a:lvl3pPr marL="683961" indent="0">
              <a:buNone/>
              <a:defRPr sz="800"/>
            </a:lvl3pPr>
            <a:lvl4pPr marL="1025946" indent="0">
              <a:buNone/>
              <a:defRPr sz="700"/>
            </a:lvl4pPr>
            <a:lvl5pPr marL="1367921" indent="0">
              <a:buNone/>
              <a:defRPr sz="700"/>
            </a:lvl5pPr>
            <a:lvl6pPr marL="1709929" indent="0">
              <a:buNone/>
              <a:defRPr sz="700"/>
            </a:lvl6pPr>
            <a:lvl7pPr marL="2051881" indent="0">
              <a:buNone/>
              <a:defRPr sz="700"/>
            </a:lvl7pPr>
            <a:lvl8pPr marL="2393821" indent="0">
              <a:buNone/>
              <a:defRPr sz="700"/>
            </a:lvl8pPr>
            <a:lvl9pPr marL="2735771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604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78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1" indent="0">
              <a:buNone/>
              <a:defRPr sz="1500" b="1"/>
            </a:lvl2pPr>
            <a:lvl3pPr marL="685577" indent="0">
              <a:buNone/>
              <a:defRPr sz="1400" b="1"/>
            </a:lvl3pPr>
            <a:lvl4pPr marL="1028364" indent="0">
              <a:buNone/>
              <a:defRPr sz="1200" b="1"/>
            </a:lvl4pPr>
            <a:lvl5pPr marL="1371156" indent="0">
              <a:buNone/>
              <a:defRPr sz="1200" b="1"/>
            </a:lvl5pPr>
            <a:lvl6pPr marL="1713937" indent="0">
              <a:buNone/>
              <a:defRPr sz="1200" b="1"/>
            </a:lvl6pPr>
            <a:lvl7pPr marL="2056731" indent="0">
              <a:buNone/>
              <a:defRPr sz="1200" b="1"/>
            </a:lvl7pPr>
            <a:lvl8pPr marL="2399520" indent="0">
              <a:buNone/>
              <a:defRPr sz="1200" b="1"/>
            </a:lvl8pPr>
            <a:lvl9pPr marL="27423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78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81" indent="0">
              <a:buNone/>
              <a:defRPr sz="1500" b="1"/>
            </a:lvl2pPr>
            <a:lvl3pPr marL="685577" indent="0">
              <a:buNone/>
              <a:defRPr sz="1400" b="1"/>
            </a:lvl3pPr>
            <a:lvl4pPr marL="1028364" indent="0">
              <a:buNone/>
              <a:defRPr sz="1200" b="1"/>
            </a:lvl4pPr>
            <a:lvl5pPr marL="1371156" indent="0">
              <a:buNone/>
              <a:defRPr sz="1200" b="1"/>
            </a:lvl5pPr>
            <a:lvl6pPr marL="1713937" indent="0">
              <a:buNone/>
              <a:defRPr sz="1200" b="1"/>
            </a:lvl6pPr>
            <a:lvl7pPr marL="2056731" indent="0">
              <a:buNone/>
              <a:defRPr sz="1200" b="1"/>
            </a:lvl7pPr>
            <a:lvl8pPr marL="2399520" indent="0">
              <a:buNone/>
              <a:defRPr sz="1200" b="1"/>
            </a:lvl8pPr>
            <a:lvl9pPr marL="27423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978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5067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436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78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0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78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81" indent="0">
              <a:buNone/>
              <a:defRPr sz="1100"/>
            </a:lvl2pPr>
            <a:lvl3pPr marL="685577" indent="0">
              <a:buNone/>
              <a:defRPr sz="900"/>
            </a:lvl3pPr>
            <a:lvl4pPr marL="1028364" indent="0">
              <a:buNone/>
              <a:defRPr sz="800"/>
            </a:lvl4pPr>
            <a:lvl5pPr marL="1371156" indent="0">
              <a:buNone/>
              <a:defRPr sz="800"/>
            </a:lvl5pPr>
            <a:lvl6pPr marL="1713937" indent="0">
              <a:buNone/>
              <a:defRPr sz="800"/>
            </a:lvl6pPr>
            <a:lvl7pPr marL="2056731" indent="0">
              <a:buNone/>
              <a:defRPr sz="800"/>
            </a:lvl7pPr>
            <a:lvl8pPr marL="2399520" indent="0">
              <a:buNone/>
              <a:defRPr sz="800"/>
            </a:lvl8pPr>
            <a:lvl9pPr marL="274231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2546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78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0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81" indent="0">
              <a:buNone/>
              <a:defRPr sz="2100"/>
            </a:lvl2pPr>
            <a:lvl3pPr marL="685577" indent="0">
              <a:buNone/>
              <a:defRPr sz="1800"/>
            </a:lvl3pPr>
            <a:lvl4pPr marL="1028364" indent="0">
              <a:buNone/>
              <a:defRPr sz="1500"/>
            </a:lvl4pPr>
            <a:lvl5pPr marL="1371156" indent="0">
              <a:buNone/>
              <a:defRPr sz="1500"/>
            </a:lvl5pPr>
            <a:lvl6pPr marL="1713937" indent="0">
              <a:buNone/>
              <a:defRPr sz="1500"/>
            </a:lvl6pPr>
            <a:lvl7pPr marL="2056731" indent="0">
              <a:buNone/>
              <a:defRPr sz="1500"/>
            </a:lvl7pPr>
            <a:lvl8pPr marL="2399520" indent="0">
              <a:buNone/>
              <a:defRPr sz="1500"/>
            </a:lvl8pPr>
            <a:lvl9pPr marL="274231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78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81" indent="0">
              <a:buNone/>
              <a:defRPr sz="1100"/>
            </a:lvl2pPr>
            <a:lvl3pPr marL="685577" indent="0">
              <a:buNone/>
              <a:defRPr sz="900"/>
            </a:lvl3pPr>
            <a:lvl4pPr marL="1028364" indent="0">
              <a:buNone/>
              <a:defRPr sz="800"/>
            </a:lvl4pPr>
            <a:lvl5pPr marL="1371156" indent="0">
              <a:buNone/>
              <a:defRPr sz="800"/>
            </a:lvl5pPr>
            <a:lvl6pPr marL="1713937" indent="0">
              <a:buNone/>
              <a:defRPr sz="800"/>
            </a:lvl6pPr>
            <a:lvl7pPr marL="2056731" indent="0">
              <a:buNone/>
              <a:defRPr sz="800"/>
            </a:lvl7pPr>
            <a:lvl8pPr marL="2399520" indent="0">
              <a:buNone/>
              <a:defRPr sz="800"/>
            </a:lvl8pPr>
            <a:lvl9pPr marL="274231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8503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5799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8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6671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76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76" y="2701612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42" indent="0" algn="ctr">
              <a:buNone/>
              <a:defRPr sz="1500"/>
            </a:lvl2pPr>
            <a:lvl3pPr marL="685499" indent="0" algn="ctr">
              <a:buNone/>
              <a:defRPr sz="1400"/>
            </a:lvl3pPr>
            <a:lvl4pPr marL="1028248" indent="0" algn="ctr">
              <a:buNone/>
              <a:defRPr sz="1200"/>
            </a:lvl4pPr>
            <a:lvl5pPr marL="1370998" indent="0" algn="ctr">
              <a:buNone/>
              <a:defRPr sz="1200"/>
            </a:lvl5pPr>
            <a:lvl6pPr marL="1713751" indent="0" algn="ctr">
              <a:buNone/>
              <a:defRPr sz="1200"/>
            </a:lvl6pPr>
            <a:lvl7pPr marL="2056494" indent="0" algn="ctr">
              <a:buNone/>
              <a:defRPr sz="1200"/>
            </a:lvl7pPr>
            <a:lvl8pPr marL="2399240" indent="0" algn="ctr">
              <a:buNone/>
              <a:defRPr sz="1200"/>
            </a:lvl8pPr>
            <a:lvl9pPr marL="274198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25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6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85" rIns="68552" bIns="34285" rtlCol="0" anchor="ctr"/>
          <a:lstStyle/>
          <a:p>
            <a:pPr algn="ctr" defTabSz="685499"/>
            <a:endParaRPr lang="en-US" sz="1400" dirty="0">
              <a:solidFill>
                <a:prstClr val="white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5894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76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85" rIns="68552" bIns="34285" rtlCol="0" anchor="ctr"/>
          <a:lstStyle/>
          <a:p>
            <a:pPr algn="ctr" defTabSz="685499"/>
            <a:endParaRPr lang="en-US" sz="1400" dirty="0">
              <a:solidFill>
                <a:prstClr val="white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31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1" y="3600475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1946" indent="0">
              <a:buNone/>
              <a:defRPr sz="2100"/>
            </a:lvl2pPr>
            <a:lvl3pPr marL="683961" indent="0">
              <a:buNone/>
              <a:defRPr sz="1800"/>
            </a:lvl3pPr>
            <a:lvl4pPr marL="1025946" indent="0">
              <a:buNone/>
              <a:defRPr sz="1500"/>
            </a:lvl4pPr>
            <a:lvl5pPr marL="1367921" indent="0">
              <a:buNone/>
              <a:defRPr sz="1500"/>
            </a:lvl5pPr>
            <a:lvl6pPr marL="1709929" indent="0">
              <a:buNone/>
              <a:defRPr sz="1500"/>
            </a:lvl6pPr>
            <a:lvl7pPr marL="2051881" indent="0">
              <a:buNone/>
              <a:defRPr sz="1500"/>
            </a:lvl7pPr>
            <a:lvl8pPr marL="2393821" indent="0">
              <a:buNone/>
              <a:defRPr sz="1500"/>
            </a:lvl8pPr>
            <a:lvl9pPr marL="273577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1" y="4025620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1946" indent="0">
              <a:buNone/>
              <a:defRPr sz="900"/>
            </a:lvl2pPr>
            <a:lvl3pPr marL="683961" indent="0">
              <a:buNone/>
              <a:defRPr sz="800"/>
            </a:lvl3pPr>
            <a:lvl4pPr marL="1025946" indent="0">
              <a:buNone/>
              <a:defRPr sz="700"/>
            </a:lvl4pPr>
            <a:lvl5pPr marL="1367921" indent="0">
              <a:buNone/>
              <a:defRPr sz="700"/>
            </a:lvl5pPr>
            <a:lvl6pPr marL="1709929" indent="0">
              <a:buNone/>
              <a:defRPr sz="700"/>
            </a:lvl6pPr>
            <a:lvl7pPr marL="2051881" indent="0">
              <a:buNone/>
              <a:defRPr sz="700"/>
            </a:lvl7pPr>
            <a:lvl8pPr marL="2393821" indent="0">
              <a:buNone/>
              <a:defRPr sz="700"/>
            </a:lvl8pPr>
            <a:lvl9pPr marL="2735771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363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76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85" rIns="68552" bIns="34285" rtlCol="0" anchor="ctr"/>
          <a:lstStyle/>
          <a:p>
            <a:pPr algn="ctr" defTabSz="685499"/>
            <a:endParaRPr lang="en-US" sz="1400" dirty="0">
              <a:solidFill>
                <a:prstClr val="white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126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792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4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25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7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4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9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8251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26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496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17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42" indent="0">
              <a:buNone/>
              <a:defRPr sz="1500" b="1"/>
            </a:lvl2pPr>
            <a:lvl3pPr marL="685499" indent="0">
              <a:buNone/>
              <a:defRPr sz="1400" b="1"/>
            </a:lvl3pPr>
            <a:lvl4pPr marL="1028248" indent="0">
              <a:buNone/>
              <a:defRPr sz="1200" b="1"/>
            </a:lvl4pPr>
            <a:lvl5pPr marL="1370998" indent="0">
              <a:buNone/>
              <a:defRPr sz="1200" b="1"/>
            </a:lvl5pPr>
            <a:lvl6pPr marL="1713751" indent="0">
              <a:buNone/>
              <a:defRPr sz="1200" b="1"/>
            </a:lvl6pPr>
            <a:lvl7pPr marL="2056494" indent="0">
              <a:buNone/>
              <a:defRPr sz="1200" b="1"/>
            </a:lvl7pPr>
            <a:lvl8pPr marL="2399240" indent="0">
              <a:buNone/>
              <a:defRPr sz="1200" b="1"/>
            </a:lvl8pPr>
            <a:lvl9pPr marL="274198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17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42" indent="0">
              <a:buNone/>
              <a:defRPr sz="1500" b="1"/>
            </a:lvl2pPr>
            <a:lvl3pPr marL="685499" indent="0">
              <a:buNone/>
              <a:defRPr sz="1400" b="1"/>
            </a:lvl3pPr>
            <a:lvl4pPr marL="1028248" indent="0">
              <a:buNone/>
              <a:defRPr sz="1200" b="1"/>
            </a:lvl4pPr>
            <a:lvl5pPr marL="1370998" indent="0">
              <a:buNone/>
              <a:defRPr sz="1200" b="1"/>
            </a:lvl5pPr>
            <a:lvl6pPr marL="1713751" indent="0">
              <a:buNone/>
              <a:defRPr sz="1200" b="1"/>
            </a:lvl6pPr>
            <a:lvl7pPr marL="2056494" indent="0">
              <a:buNone/>
              <a:defRPr sz="1200" b="1"/>
            </a:lvl7pPr>
            <a:lvl8pPr marL="2399240" indent="0">
              <a:buNone/>
              <a:defRPr sz="1200" b="1"/>
            </a:lvl8pPr>
            <a:lvl9pPr marL="274198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382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4309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424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2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2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42" indent="0">
              <a:buNone/>
              <a:defRPr sz="1100"/>
            </a:lvl2pPr>
            <a:lvl3pPr marL="685499" indent="0">
              <a:buNone/>
              <a:defRPr sz="900"/>
            </a:lvl3pPr>
            <a:lvl4pPr marL="1028248" indent="0">
              <a:buNone/>
              <a:defRPr sz="800"/>
            </a:lvl4pPr>
            <a:lvl5pPr marL="1370998" indent="0">
              <a:buNone/>
              <a:defRPr sz="800"/>
            </a:lvl5pPr>
            <a:lvl6pPr marL="1713751" indent="0">
              <a:buNone/>
              <a:defRPr sz="800"/>
            </a:lvl6pPr>
            <a:lvl7pPr marL="2056494" indent="0">
              <a:buNone/>
              <a:defRPr sz="800"/>
            </a:lvl7pPr>
            <a:lvl8pPr marL="2399240" indent="0">
              <a:buNone/>
              <a:defRPr sz="800"/>
            </a:lvl8pPr>
            <a:lvl9pPr marL="274198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7888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2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7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42" indent="0">
              <a:buNone/>
              <a:defRPr sz="2100"/>
            </a:lvl2pPr>
            <a:lvl3pPr marL="685499" indent="0">
              <a:buNone/>
              <a:defRPr sz="1800"/>
            </a:lvl3pPr>
            <a:lvl4pPr marL="1028248" indent="0">
              <a:buNone/>
              <a:defRPr sz="1500"/>
            </a:lvl4pPr>
            <a:lvl5pPr marL="1370998" indent="0">
              <a:buNone/>
              <a:defRPr sz="1500"/>
            </a:lvl5pPr>
            <a:lvl6pPr marL="1713751" indent="0">
              <a:buNone/>
              <a:defRPr sz="1500"/>
            </a:lvl6pPr>
            <a:lvl7pPr marL="2056494" indent="0">
              <a:buNone/>
              <a:defRPr sz="1500"/>
            </a:lvl7pPr>
            <a:lvl8pPr marL="2399240" indent="0">
              <a:buNone/>
              <a:defRPr sz="1500"/>
            </a:lvl8pPr>
            <a:lvl9pPr marL="2741987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2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42" indent="0">
              <a:buNone/>
              <a:defRPr sz="1100"/>
            </a:lvl2pPr>
            <a:lvl3pPr marL="685499" indent="0">
              <a:buNone/>
              <a:defRPr sz="900"/>
            </a:lvl3pPr>
            <a:lvl4pPr marL="1028248" indent="0">
              <a:buNone/>
              <a:defRPr sz="800"/>
            </a:lvl4pPr>
            <a:lvl5pPr marL="1370998" indent="0">
              <a:buNone/>
              <a:defRPr sz="800"/>
            </a:lvl5pPr>
            <a:lvl6pPr marL="1713751" indent="0">
              <a:buNone/>
              <a:defRPr sz="800"/>
            </a:lvl6pPr>
            <a:lvl7pPr marL="2056494" indent="0">
              <a:buNone/>
              <a:defRPr sz="800"/>
            </a:lvl7pPr>
            <a:lvl8pPr marL="2399240" indent="0">
              <a:buNone/>
              <a:defRPr sz="800"/>
            </a:lvl8pPr>
            <a:lvl9pPr marL="2741987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0668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82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71" y="205979"/>
            <a:ext cx="8229601" cy="857250"/>
          </a:xfrm>
          <a:prstGeom prst="rect">
            <a:avLst/>
          </a:prstGeom>
        </p:spPr>
        <p:txBody>
          <a:bodyPr vert="horz" lIns="68408" tIns="34258" rIns="68408" bIns="3425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1" y="1200155"/>
            <a:ext cx="8229601" cy="3394472"/>
          </a:xfrm>
          <a:prstGeom prst="rect">
            <a:avLst/>
          </a:prstGeom>
        </p:spPr>
        <p:txBody>
          <a:bodyPr vert="horz" lIns="68408" tIns="34258" rIns="68408" bIns="3425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91"/>
            <a:ext cx="2133600" cy="273844"/>
          </a:xfrm>
          <a:prstGeom prst="rect">
            <a:avLst/>
          </a:prstGeom>
        </p:spPr>
        <p:txBody>
          <a:bodyPr vert="horz" lIns="68408" tIns="34258" rIns="68408" bIns="3425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961"/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61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4767291"/>
            <a:ext cx="2895600" cy="273844"/>
          </a:xfrm>
          <a:prstGeom prst="rect">
            <a:avLst/>
          </a:prstGeom>
        </p:spPr>
        <p:txBody>
          <a:bodyPr vert="horz" lIns="68408" tIns="34258" rIns="68408" bIns="3425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9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2" y="4767291"/>
            <a:ext cx="2133600" cy="273844"/>
          </a:xfrm>
          <a:prstGeom prst="rect">
            <a:avLst/>
          </a:prstGeom>
        </p:spPr>
        <p:txBody>
          <a:bodyPr vert="horz" lIns="68408" tIns="34258" rIns="68408" bIns="3425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3961"/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39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3961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505" indent="-256505" algn="l" defTabSz="683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5708" indent="-213759" algn="l" defTabSz="683961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4960" indent="-171011" algn="l" defTabSz="683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10" indent="-171011" algn="l" defTabSz="683961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8858" indent="-171011" algn="l" defTabSz="683961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0880" indent="-171011" algn="l" defTabSz="683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2847" indent="-171011" algn="l" defTabSz="683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4831" indent="-171011" algn="l" defTabSz="683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6849" indent="-171011" algn="l" defTabSz="683961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39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1946" algn="l" defTabSz="6839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3961" algn="l" defTabSz="6839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5946" algn="l" defTabSz="6839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7921" algn="l" defTabSz="6839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9" algn="l" defTabSz="6839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1881" algn="l" defTabSz="6839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3821" algn="l" defTabSz="6839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5771" algn="l" defTabSz="6839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56"/>
            <a:ext cx="7886700" cy="994172"/>
          </a:xfrm>
          <a:prstGeom prst="rect">
            <a:avLst/>
          </a:prstGeom>
        </p:spPr>
        <p:txBody>
          <a:bodyPr vert="horz" lIns="68432" tIns="34232" rIns="68432" bIns="3423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32" tIns="34232" rIns="68432" bIns="3423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324"/>
            <a:ext cx="2057400" cy="273844"/>
          </a:xfrm>
          <a:prstGeom prst="rect">
            <a:avLst/>
          </a:prstGeom>
        </p:spPr>
        <p:txBody>
          <a:bodyPr vert="horz" lIns="68432" tIns="34232" rIns="68432" bIns="3423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21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21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324"/>
            <a:ext cx="3086100" cy="273844"/>
          </a:xfrm>
          <a:prstGeom prst="rect">
            <a:avLst/>
          </a:prstGeom>
        </p:spPr>
        <p:txBody>
          <a:bodyPr vert="horz" lIns="68432" tIns="34232" rIns="68432" bIns="3423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2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324"/>
            <a:ext cx="2057400" cy="273844"/>
          </a:xfrm>
          <a:prstGeom prst="rect">
            <a:avLst/>
          </a:prstGeom>
        </p:spPr>
        <p:txBody>
          <a:bodyPr vert="horz" lIns="68432" tIns="34232" rIns="68432" bIns="3423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21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32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6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430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83" indent="-171083" algn="l" defTabSz="684309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251" indent="-171083" algn="l" defTabSz="68430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383" indent="-171083" algn="l" defTabSz="68430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530" indent="-171083" algn="l" defTabSz="68430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678" indent="-171083" algn="l" defTabSz="68430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846" indent="-171083" algn="l" defTabSz="68430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987" indent="-171083" algn="l" defTabSz="68430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144" indent="-171083" algn="l" defTabSz="68430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305" indent="-171083" algn="l" defTabSz="684309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36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309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456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615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767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922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061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209" algn="l" defTabSz="68430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32" tIns="34267" rIns="68532" bIns="3426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32" tIns="34267" rIns="68532" bIns="3426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576"/>
            <a:ext cx="2057400" cy="273844"/>
          </a:xfrm>
          <a:prstGeom prst="rect">
            <a:avLst/>
          </a:prstGeom>
        </p:spPr>
        <p:txBody>
          <a:bodyPr vert="horz" lIns="68532" tIns="34267" rIns="68532" bIns="3426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49"/>
            <a:fld id="{C7C13A08-8A04-4CF9-9370-C7D73858924D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685349"/>
              <a:t>5/16/2018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576"/>
            <a:ext cx="3086100" cy="273844"/>
          </a:xfrm>
          <a:prstGeom prst="rect">
            <a:avLst/>
          </a:prstGeom>
        </p:spPr>
        <p:txBody>
          <a:bodyPr vert="horz" lIns="68532" tIns="34267" rIns="68532" bIns="3426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49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576"/>
            <a:ext cx="2057400" cy="273844"/>
          </a:xfrm>
          <a:prstGeom prst="rect">
            <a:avLst/>
          </a:prstGeom>
        </p:spPr>
        <p:txBody>
          <a:bodyPr vert="horz" lIns="68532" tIns="34267" rIns="68532" bIns="3426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349"/>
            <a:fld id="{F8504FCD-AA76-409F-84F8-B13164B4A2D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685349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3074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1370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txStyles>
    <p:titleStyle>
      <a:lvl1pPr algn="l" defTabSz="6853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40" indent="-171340" algn="l" defTabSz="6853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20" indent="-171340" algn="l" defTabSz="6853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680" indent="-171340" algn="l" defTabSz="6853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360" indent="-171340" algn="l" defTabSz="6853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031" indent="-171340" algn="l" defTabSz="6853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719" indent="-171340" algn="l" defTabSz="6853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380" indent="-171340" algn="l" defTabSz="6853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059" indent="-171340" algn="l" defTabSz="6853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731" indent="-171340" algn="l" defTabSz="6853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61" algn="l" defTabSz="6853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49" algn="l" defTabSz="6853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20" algn="l" defTabSz="6853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00" algn="l" defTabSz="6853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363" algn="l" defTabSz="6853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045" algn="l" defTabSz="6853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720" algn="l" defTabSz="6853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399" algn="l" defTabSz="6853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38" tIns="34270" rIns="68538" bIns="3427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38" tIns="34270" rIns="68538" bIns="3427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555"/>
            <a:ext cx="2057400" cy="273844"/>
          </a:xfrm>
          <a:prstGeom prst="rect">
            <a:avLst/>
          </a:prstGeom>
        </p:spPr>
        <p:txBody>
          <a:bodyPr vert="horz" lIns="68538" tIns="34270" rIns="68538" bIns="3427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6"/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06"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555"/>
            <a:ext cx="3086100" cy="273844"/>
          </a:xfrm>
          <a:prstGeom prst="rect">
            <a:avLst/>
          </a:prstGeom>
        </p:spPr>
        <p:txBody>
          <a:bodyPr vert="horz" lIns="68538" tIns="34270" rIns="68538" bIns="3427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6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555"/>
            <a:ext cx="2057400" cy="273844"/>
          </a:xfrm>
          <a:prstGeom prst="rect">
            <a:avLst/>
          </a:prstGeom>
        </p:spPr>
        <p:txBody>
          <a:bodyPr vert="horz" lIns="68538" tIns="34270" rIns="68538" bIns="3427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06"/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06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6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68540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54" indent="-171354" algn="l" defTabSz="68540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62" indent="-171354" algn="l" defTabSz="6854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52" indent="-171354" algn="l" defTabSz="6854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60" indent="-171354" algn="l" defTabSz="6854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60" indent="-171354" algn="l" defTabSz="6854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875" indent="-171354" algn="l" defTabSz="6854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566" indent="-171354" algn="l" defTabSz="6854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273" indent="-171354" algn="l" defTabSz="6854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74" indent="-171354" algn="l" defTabSz="68540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91" algn="l" defTabSz="6854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06" algn="l" defTabSz="6854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06" algn="l" defTabSz="6854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14" algn="l" defTabSz="6854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505" algn="l" defTabSz="6854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216" algn="l" defTabSz="6854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920" algn="l" defTabSz="6854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628" algn="l" defTabSz="68540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28" tIns="34273" rIns="68528" bIns="34273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28" tIns="34273" rIns="68528" bIns="3427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438"/>
            <a:ext cx="2057400" cy="273844"/>
          </a:xfrm>
          <a:prstGeom prst="rect">
            <a:avLst/>
          </a:prstGeom>
        </p:spPr>
        <p:txBody>
          <a:bodyPr vert="horz" lIns="68528" tIns="34273" rIns="68528" bIns="3427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 charset="0"/>
              </a:defRPr>
            </a:lvl1pPr>
          </a:lstStyle>
          <a:p>
            <a:pPr defTabSz="685271"/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71"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438"/>
            <a:ext cx="3086100" cy="273844"/>
          </a:xfrm>
          <a:prstGeom prst="rect">
            <a:avLst/>
          </a:prstGeom>
        </p:spPr>
        <p:txBody>
          <a:bodyPr vert="horz" lIns="68528" tIns="34273" rIns="68528" bIns="3427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Helvetica" charset="0"/>
              </a:defRPr>
            </a:lvl1pPr>
          </a:lstStyle>
          <a:p>
            <a:pPr defTabSz="68527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438"/>
            <a:ext cx="2057400" cy="273844"/>
          </a:xfrm>
          <a:prstGeom prst="rect">
            <a:avLst/>
          </a:prstGeom>
        </p:spPr>
        <p:txBody>
          <a:bodyPr vert="horz" lIns="68528" tIns="34273" rIns="68528" bIns="3427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Helvetica" charset="0"/>
              </a:defRPr>
            </a:lvl1pPr>
          </a:lstStyle>
          <a:p>
            <a:pPr defTabSz="685271"/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7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3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p:txStyles>
    <p:titleStyle>
      <a:lvl1pPr algn="l" defTabSz="68527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Helvetica" charset="0"/>
          <a:ea typeface="+mj-ea"/>
          <a:cs typeface="+mj-cs"/>
        </a:defRPr>
      </a:lvl1pPr>
    </p:titleStyle>
    <p:bodyStyle>
      <a:lvl1pPr marL="171322" indent="-171322" algn="l" defTabSz="68527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etica" charset="0"/>
          <a:ea typeface="+mn-ea"/>
          <a:cs typeface="+mn-cs"/>
        </a:defRPr>
      </a:lvl1pPr>
      <a:lvl2pPr marL="513966" indent="-171322" algn="l" defTabSz="68527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charset="0"/>
          <a:ea typeface="+mn-ea"/>
          <a:cs typeface="+mn-cs"/>
        </a:defRPr>
      </a:lvl2pPr>
      <a:lvl3pPr marL="856587" indent="-171322" algn="l" defTabSz="68527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Helvetica" charset="0"/>
          <a:ea typeface="+mn-ea"/>
          <a:cs typeface="+mn-cs"/>
        </a:defRPr>
      </a:lvl3pPr>
      <a:lvl4pPr marL="1199220" indent="-171322" algn="l" defTabSz="68527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Helvetica" charset="0"/>
          <a:ea typeface="+mn-ea"/>
          <a:cs typeface="+mn-cs"/>
        </a:defRPr>
      </a:lvl4pPr>
      <a:lvl5pPr marL="1541850" indent="-171322" algn="l" defTabSz="68527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Helvetica" charset="0"/>
          <a:ea typeface="+mn-ea"/>
          <a:cs typeface="+mn-cs"/>
        </a:defRPr>
      </a:lvl5pPr>
      <a:lvl6pPr marL="1884496" indent="-171322" algn="l" defTabSz="68527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124" indent="-171322" algn="l" defTabSz="68527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758" indent="-171322" algn="l" defTabSz="68527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400" indent="-171322" algn="l" defTabSz="68527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22" algn="l" defTabSz="685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71" algn="l" defTabSz="685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04" algn="l" defTabSz="685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41" algn="l" defTabSz="685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177" algn="l" defTabSz="685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810" algn="l" defTabSz="685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440" algn="l" defTabSz="685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075" algn="l" defTabSz="685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C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3" tIns="68533" rIns="68533" bIns="68533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ato Hairline"/>
              <a:buNone/>
              <a:defRPr sz="4800">
                <a:solidFill>
                  <a:srgbClr val="434343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3" tIns="68533" rIns="68533" bIns="68533" anchor="t" anchorCtr="0"/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×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●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○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Lato Light"/>
              <a:buChar char="■"/>
              <a:defRPr sz="18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80600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33" tIns="68533" rIns="68533" bIns="68533" anchor="ctr" anchorCtr="0">
            <a:noAutofit/>
          </a:bodyPr>
          <a:lstStyle>
            <a:lvl1pPr lvl="0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defTabSz="685463"/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6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2477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56" tIns="34279" rIns="68556" bIns="3427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6" tIns="34279" rIns="68556" bIns="3427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537"/>
            <a:ext cx="2057400" cy="273844"/>
          </a:xfrm>
          <a:prstGeom prst="rect">
            <a:avLst/>
          </a:prstGeom>
        </p:spPr>
        <p:txBody>
          <a:bodyPr vert="horz" lIns="68556" tIns="34279" rIns="68556" bIns="3427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77"/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77"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537"/>
            <a:ext cx="3086100" cy="273844"/>
          </a:xfrm>
          <a:prstGeom prst="rect">
            <a:avLst/>
          </a:prstGeom>
        </p:spPr>
        <p:txBody>
          <a:bodyPr vert="horz" lIns="68556" tIns="34279" rIns="68556" bIns="3427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77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537"/>
            <a:ext cx="2057400" cy="273844"/>
          </a:xfrm>
          <a:prstGeom prst="rect">
            <a:avLst/>
          </a:prstGeom>
        </p:spPr>
        <p:txBody>
          <a:bodyPr vert="horz" lIns="68556" tIns="34279" rIns="68556" bIns="3427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77"/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77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638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68557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6" indent="-171396" algn="l" defTabSz="68557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88" indent="-171396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68" indent="-171396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60" indent="-171396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47" indent="-171396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43" indent="-171396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24" indent="-171396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16" indent="-171396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03" indent="-171396" algn="l" defTabSz="6855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1" algn="l" defTabSz="6855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77" algn="l" defTabSz="6855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64" algn="l" defTabSz="6855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56" algn="l" defTabSz="6855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37" algn="l" defTabSz="6855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31" algn="l" defTabSz="6855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20" algn="l" defTabSz="6855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12" algn="l" defTabSz="6855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68552" tIns="34285" rIns="68552" bIns="34285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52" tIns="34285" rIns="68552" bIns="3428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417"/>
            <a:ext cx="2057400" cy="273844"/>
          </a:xfrm>
          <a:prstGeom prst="rect">
            <a:avLst/>
          </a:prstGeom>
        </p:spPr>
        <p:txBody>
          <a:bodyPr vert="horz" lIns="68552" tIns="34285" rIns="68552" bIns="3428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 charset="0"/>
              </a:defRPr>
            </a:lvl1pPr>
          </a:lstStyle>
          <a:p>
            <a:pPr defTabSz="685499"/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99"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417"/>
            <a:ext cx="3086100" cy="273844"/>
          </a:xfrm>
          <a:prstGeom prst="rect">
            <a:avLst/>
          </a:prstGeom>
        </p:spPr>
        <p:txBody>
          <a:bodyPr vert="horz" lIns="68552" tIns="34285" rIns="68552" bIns="3428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Helvetica" charset="0"/>
              </a:defRPr>
            </a:lvl1pPr>
          </a:lstStyle>
          <a:p>
            <a:pPr defTabSz="685499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417"/>
            <a:ext cx="2057400" cy="273844"/>
          </a:xfrm>
          <a:prstGeom prst="rect">
            <a:avLst/>
          </a:prstGeom>
        </p:spPr>
        <p:txBody>
          <a:bodyPr vert="horz" lIns="68552" tIns="34285" rIns="68552" bIns="3428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Helvetica" charset="0"/>
              </a:defRPr>
            </a:lvl1pPr>
          </a:lstStyle>
          <a:p>
            <a:pPr defTabSz="685499"/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499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4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p:txStyles>
    <p:titleStyle>
      <a:lvl1pPr algn="l" defTabSz="68549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Helvetica" charset="0"/>
          <a:ea typeface="+mj-ea"/>
          <a:cs typeface="+mj-cs"/>
        </a:defRPr>
      </a:lvl1pPr>
    </p:titleStyle>
    <p:bodyStyle>
      <a:lvl1pPr marL="171378" indent="-171378" algn="l" defTabSz="68549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etica" charset="0"/>
          <a:ea typeface="+mn-ea"/>
          <a:cs typeface="+mn-cs"/>
        </a:defRPr>
      </a:lvl1pPr>
      <a:lvl2pPr marL="514134" indent="-171378" algn="l" defTabSz="6854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charset="0"/>
          <a:ea typeface="+mn-ea"/>
          <a:cs typeface="+mn-cs"/>
        </a:defRPr>
      </a:lvl2pPr>
      <a:lvl3pPr marL="856875" indent="-171378" algn="l" defTabSz="6854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Helvetica" charset="0"/>
          <a:ea typeface="+mn-ea"/>
          <a:cs typeface="+mn-cs"/>
        </a:defRPr>
      </a:lvl3pPr>
      <a:lvl4pPr marL="1199620" indent="-171378" algn="l" defTabSz="6854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Helvetica" charset="0"/>
          <a:ea typeface="+mn-ea"/>
          <a:cs typeface="+mn-cs"/>
        </a:defRPr>
      </a:lvl4pPr>
      <a:lvl5pPr marL="1542364" indent="-171378" algn="l" defTabSz="6854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Helvetica" charset="0"/>
          <a:ea typeface="+mn-ea"/>
          <a:cs typeface="+mn-cs"/>
        </a:defRPr>
      </a:lvl5pPr>
      <a:lvl6pPr marL="1885121" indent="-171378" algn="l" defTabSz="6854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868" indent="-171378" algn="l" defTabSz="6854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614" indent="-171378" algn="l" defTabSz="6854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72" indent="-171378" algn="l" defTabSz="68549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42" algn="l" defTabSz="6854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99" algn="l" defTabSz="6854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48" algn="l" defTabSz="6854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98" algn="l" defTabSz="6854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51" algn="l" defTabSz="6854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94" algn="l" defTabSz="6854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40" algn="l" defTabSz="6854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87" algn="l" defTabSz="68549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4" Type="http://schemas.openxmlformats.org/officeDocument/2006/relationships/comments" Target="../comments/commen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3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82.xml"/><Relationship Id="rId6" Type="http://schemas.microsoft.com/office/2007/relationships/hdphoto" Target="../media/hdphoto2.wdp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jpe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26" Type="http://schemas.openxmlformats.org/officeDocument/2006/relationships/image" Target="../media/image68.png"/><Relationship Id="rId3" Type="http://schemas.openxmlformats.org/officeDocument/2006/relationships/image" Target="../media/image45.png"/><Relationship Id="rId21" Type="http://schemas.openxmlformats.org/officeDocument/2006/relationships/image" Target="../media/image63.png"/><Relationship Id="rId34" Type="http://schemas.openxmlformats.org/officeDocument/2006/relationships/image" Target="../media/image76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67.png"/><Relationship Id="rId33" Type="http://schemas.openxmlformats.org/officeDocument/2006/relationships/image" Target="../media/image75.png"/><Relationship Id="rId38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24" Type="http://schemas.openxmlformats.org/officeDocument/2006/relationships/image" Target="../media/image66.png"/><Relationship Id="rId32" Type="http://schemas.openxmlformats.org/officeDocument/2006/relationships/image" Target="../media/image74.png"/><Relationship Id="rId37" Type="http://schemas.openxmlformats.org/officeDocument/2006/relationships/image" Target="../media/image79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70.png"/><Relationship Id="rId36" Type="http://schemas.openxmlformats.org/officeDocument/2006/relationships/image" Target="../media/image78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31" Type="http://schemas.openxmlformats.org/officeDocument/2006/relationships/image" Target="../media/image73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69.png"/><Relationship Id="rId30" Type="http://schemas.openxmlformats.org/officeDocument/2006/relationships/image" Target="../media/image72.png"/><Relationship Id="rId35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" y="20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" y="21"/>
            <a:ext cx="9201583" cy="5181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6" tIns="34264" rIns="68526" bIns="34264" rtlCol="0" anchor="ctr"/>
          <a:lstStyle/>
          <a:p>
            <a:pPr algn="ctr" defTabSz="685292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51" y="4422061"/>
            <a:ext cx="7363777" cy="830996"/>
          </a:xfrm>
          <a:prstGeom prst="rect">
            <a:avLst/>
          </a:prstGeom>
          <a:noFill/>
        </p:spPr>
        <p:txBody>
          <a:bodyPr wrap="square" lIns="68526" tIns="34264" rIns="68526" bIns="34264" rtlCol="0">
            <a:spAutoFit/>
          </a:bodyPr>
          <a:lstStyle/>
          <a:p>
            <a:pPr defTabSz="685292"/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292"/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28" y="4001839"/>
            <a:ext cx="1057520" cy="1057520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343416" y="1278904"/>
            <a:ext cx="4781039" cy="84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26" tIns="34264" rIns="68526" bIns="34264">
            <a:spAutoFit/>
          </a:bodyPr>
          <a:lstStyle/>
          <a:p>
            <a:pPr algn="ctr" defTabSz="685292"/>
            <a:r>
              <a:rPr lang="en-US" sz="5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Vikki Lee</a:t>
            </a:r>
            <a:endParaRPr lang="zh-HK" altLang="en-US" sz="50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860108" y="2083625"/>
            <a:ext cx="57476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26" tIns="34264" rIns="68526" bIns="34264">
            <a:spAutoFit/>
          </a:bodyPr>
          <a:lstStyle/>
          <a:p>
            <a:pPr algn="ctr" defTabSz="685292">
              <a:spcBef>
                <a:spcPts val="900"/>
              </a:spcBef>
              <a:defRPr/>
            </a:pP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執行副總裁級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iti TC Light"/>
            </a:endParaRPr>
          </a:p>
          <a:p>
            <a:pPr algn="ctr" defTabSz="685292">
              <a:spcBef>
                <a:spcPts val="900"/>
              </a:spcBef>
              <a:defRPr/>
            </a:pPr>
            <a:r>
              <a:rPr lang="en-US" altLang="zh-HK" sz="27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Executive Field Vice-President</a:t>
            </a:r>
            <a:endParaRPr lang="en-US" altLang="zh-TW" sz="2700" dirty="0">
              <a:solidFill>
                <a:prstClr val="white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635914" y="3242609"/>
            <a:ext cx="4122377" cy="54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26" tIns="34264" rIns="68526" bIns="34264">
            <a:spAutoFit/>
          </a:bodyPr>
          <a:lstStyle/>
          <a:p>
            <a:pPr algn="ctr" defTabSz="685292">
              <a:lnSpc>
                <a:spcPts val="1350"/>
              </a:lnSpc>
              <a:spcBef>
                <a:spcPts val="900"/>
              </a:spcBef>
              <a:defRPr/>
            </a:pPr>
            <a:r>
              <a:rPr lang="zh-TW" altLang="en-US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四個佣金週期共賺取</a:t>
            </a:r>
            <a:r>
              <a:rPr lang="en-US" altLang="zh-TW" sz="21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HK$345,000</a:t>
            </a:r>
          </a:p>
          <a:p>
            <a:pPr algn="ctr" defTabSz="685292">
              <a:lnSpc>
                <a:spcPts val="1350"/>
              </a:lnSpc>
              <a:spcBef>
                <a:spcPts val="900"/>
              </a:spcBef>
              <a:defRPr/>
            </a:pPr>
            <a:r>
              <a:rPr lang="en-US" sz="21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HK$345,000 in 4 Commission weeks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650" y="117328"/>
            <a:ext cx="8833757" cy="484748"/>
          </a:xfrm>
          <a:prstGeom prst="rect">
            <a:avLst/>
          </a:prstGeom>
          <a:noFill/>
        </p:spPr>
        <p:txBody>
          <a:bodyPr wrap="square" lIns="68526" tIns="34264" rIns="68526" bIns="34264" rtlCol="0">
            <a:spAutoFit/>
          </a:bodyPr>
          <a:lstStyle/>
          <a:p>
            <a:pPr algn="ctr" defTabSz="685292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建立強大的信念</a:t>
            </a:r>
            <a:endParaRPr lang="en-US" altLang="zh-TW" sz="27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663" y="602074"/>
            <a:ext cx="8833757" cy="392415"/>
          </a:xfrm>
          <a:prstGeom prst="rect">
            <a:avLst/>
          </a:prstGeom>
        </p:spPr>
        <p:txBody>
          <a:bodyPr wrap="square" lIns="68526" tIns="34264" rIns="68526" bIns="34264">
            <a:spAutoFit/>
          </a:bodyPr>
          <a:lstStyle/>
          <a:p>
            <a:pPr algn="ctr" defTabSz="685292"/>
            <a:r>
              <a:rPr lang="en-US" sz="2100" dirty="0">
                <a:solidFill>
                  <a:prstClr val="white"/>
                </a:solidFill>
                <a:ea typeface="Apple LiGothic" pitchFamily="2" charset="-120"/>
              </a:rPr>
              <a:t>Build a Strong Belief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" r="7828" b="9832"/>
          <a:stretch/>
        </p:blipFill>
        <p:spPr>
          <a:xfrm>
            <a:off x="792423" y="1156034"/>
            <a:ext cx="2221174" cy="284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5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&#10;&#10;Description generated with very high confidence">
            <a:extLst>
              <a:ext uri="{FF2B5EF4-FFF2-40B4-BE49-F238E27FC236}">
                <a16:creationId xmlns="" xmlns:a16="http://schemas.microsoft.com/office/drawing/2014/main" id="{9AD329E8-F9E2-411E-9A85-C20F878E54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591" y="521257"/>
            <a:ext cx="6181429" cy="4100992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="" xmlns:a16="http://schemas.microsoft.com/office/drawing/2014/main" id="{FBF91917-8450-4D03-B043-298CEE54C3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755152"/>
              </p:ext>
            </p:extLst>
          </p:nvPr>
        </p:nvGraphicFramePr>
        <p:xfrm>
          <a:off x="719557" y="42017"/>
          <a:ext cx="1048865" cy="5211960"/>
        </p:xfrm>
        <a:graphic>
          <a:graphicData uri="http://schemas.openxmlformats.org/drawingml/2006/table">
            <a:tbl>
              <a:tblPr/>
              <a:tblGrid>
                <a:gridCol w="1048865">
                  <a:extLst>
                    <a:ext uri="{9D8B030D-6E8A-4147-A177-3AD203B41FA5}">
                      <a16:colId xmlns="" xmlns:a16="http://schemas.microsoft.com/office/drawing/2014/main" val="2688849167"/>
                    </a:ext>
                  </a:extLst>
                </a:gridCol>
              </a:tblGrid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$0.01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98052853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$0.02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7392964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$0.04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15623028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$0.08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08976078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$0.16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54152552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$0.32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12734622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$0.64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4151969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$1.28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038246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$2.56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63119963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$5.12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401300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$10.24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47422503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$20.48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7117380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$40.96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50200191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$81.92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65192336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$163.84</a:t>
                      </a:r>
                    </a:p>
                  </a:txBody>
                  <a:tcPr marL="2281" marR="2281" marT="228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4218697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$327.68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29170274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$655.36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79003752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$1,310.72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6784557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$2,621.44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7963481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$5,242.88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77825054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$10,485.76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11113605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$20,971.52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28216623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$41,943.04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1031639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$83,886.08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35780125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$167,772.16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61766501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$335,544.32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7968728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$671,088.64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5808812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$1,342,177.28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30675149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$2,684,354.56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6718706"/>
                  </a:ext>
                </a:extLst>
              </a:tr>
              <a:tr h="173732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$5,368,709.12</a:t>
                      </a:r>
                    </a:p>
                  </a:txBody>
                  <a:tcPr marL="2281" marR="2281" marT="228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8919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985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Related image">
            <a:extLst>
              <a:ext uri="{FF2B5EF4-FFF2-40B4-BE49-F238E27FC236}">
                <a16:creationId xmlns="" xmlns:a16="http://schemas.microsoft.com/office/drawing/2014/main" id="{91074F5C-7706-4BEB-BB1C-A500D2B94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395" y="974751"/>
            <a:ext cx="4137259" cy="413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757612" y="1600252"/>
            <a:ext cx="1633538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29" tIns="34265" rIns="68529" bIns="34265">
            <a:spAutoFit/>
          </a:bodyPr>
          <a:lstStyle/>
          <a:p>
            <a:pPr algn="ctr" defTabSz="685321"/>
            <a:r>
              <a:rPr kumimoji="1" lang="en-US" altLang="zh-CN" sz="107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538559" y="58924"/>
            <a:ext cx="6167597" cy="700202"/>
          </a:xfrm>
          <a:prstGeom prst="rect">
            <a:avLst/>
          </a:prstGeom>
        </p:spPr>
        <p:txBody>
          <a:bodyPr wrap="square" lIns="68529" tIns="34265" rIns="68529" bIns="34265">
            <a:spAutoFit/>
          </a:bodyPr>
          <a:lstStyle/>
          <a:p>
            <a:pPr algn="ctr" defTabSz="685321">
              <a:defRPr/>
            </a:pPr>
            <a:r>
              <a:rPr kumimoji="1" lang="zh-TW" altLang="en-US" sz="4100" b="1" dirty="0">
                <a:solidFill>
                  <a:srgbClr val="FB5B91"/>
                </a:solidFill>
                <a:latin typeface="Calibri Light"/>
                <a:ea typeface="MingLiU" panose="02020509000000000000" pitchFamily="49" charset="-120"/>
                <a:cs typeface="Times New Roman" pitchFamily="18" charset="0"/>
              </a:rPr>
              <a:t>當機會來到我們面前</a:t>
            </a:r>
            <a:r>
              <a:rPr kumimoji="1" lang="en-US" altLang="zh-TW" sz="4100" b="1" dirty="0">
                <a:solidFill>
                  <a:srgbClr val="FB5B91"/>
                </a:solidFill>
                <a:latin typeface="Calibri Light"/>
                <a:ea typeface="MingLiU" panose="02020509000000000000" pitchFamily="49" charset="-120"/>
                <a:cs typeface="Times New Roman" pitchFamily="18" charset="0"/>
              </a:rPr>
              <a:t>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632D7D0-4323-4975-9EA0-CA6421445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8933" y="1559301"/>
            <a:ext cx="1831500" cy="964636"/>
          </a:xfrm>
        </p:spPr>
        <p:txBody>
          <a:bodyPr/>
          <a:lstStyle/>
          <a:p>
            <a:pPr marL="152297" indent="0">
              <a:buNone/>
            </a:pPr>
            <a:r>
              <a:rPr lang="zh-TW" altLang="en-US" sz="2300" dirty="0">
                <a:solidFill>
                  <a:srgbClr val="FB5B91"/>
                </a:solidFill>
              </a:rPr>
              <a:t>這是真的嗎</a:t>
            </a:r>
            <a:r>
              <a:rPr lang="en-US" altLang="zh-TW" sz="2300" dirty="0">
                <a:solidFill>
                  <a:srgbClr val="FB5B91"/>
                </a:solidFill>
              </a:rPr>
              <a:t>?</a:t>
            </a:r>
          </a:p>
          <a:p>
            <a:pPr marL="152297" indent="0">
              <a:buNone/>
            </a:pPr>
            <a:r>
              <a:rPr lang="en-US" sz="1500" dirty="0"/>
              <a:t>Is this real?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73EDB80-35B8-4D60-BE1D-CC74B6393B7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25625" y="3083521"/>
            <a:ext cx="1831500" cy="846896"/>
          </a:xfrm>
        </p:spPr>
        <p:txBody>
          <a:bodyPr>
            <a:noAutofit/>
          </a:bodyPr>
          <a:lstStyle/>
          <a:p>
            <a:pPr marL="152297" indent="0">
              <a:buNone/>
            </a:pPr>
            <a:r>
              <a:rPr lang="zh-TW" altLang="en-US" sz="2300" dirty="0">
                <a:solidFill>
                  <a:srgbClr val="FB5B91"/>
                </a:solidFill>
              </a:rPr>
              <a:t>我能行嗎</a:t>
            </a:r>
            <a:r>
              <a:rPr lang="en-US" altLang="zh-TW" sz="2300" dirty="0">
                <a:solidFill>
                  <a:srgbClr val="FB5B91"/>
                </a:solidFill>
              </a:rPr>
              <a:t>?</a:t>
            </a:r>
          </a:p>
          <a:p>
            <a:pPr marL="152297" indent="0">
              <a:buNone/>
            </a:pPr>
            <a:r>
              <a:rPr lang="en-US" sz="2300" dirty="0"/>
              <a:t>Can I do it?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A1A2ADA6-9504-4FD3-82A9-B66BA722DE10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519142" y="3179277"/>
            <a:ext cx="1831500" cy="789455"/>
          </a:xfrm>
        </p:spPr>
        <p:txBody>
          <a:bodyPr>
            <a:normAutofit lnSpcReduction="10000"/>
          </a:bodyPr>
          <a:lstStyle/>
          <a:p>
            <a:pPr marL="152297" indent="0">
              <a:buNone/>
            </a:pPr>
            <a:r>
              <a:rPr lang="zh-TW" altLang="en-US" sz="2300" dirty="0">
                <a:solidFill>
                  <a:srgbClr val="FB5B91"/>
                </a:solidFill>
              </a:rPr>
              <a:t>怎麼做</a:t>
            </a:r>
            <a:r>
              <a:rPr lang="en-US" altLang="zh-TW" sz="2300" dirty="0">
                <a:solidFill>
                  <a:srgbClr val="FB5B91"/>
                </a:solidFill>
              </a:rPr>
              <a:t>?</a:t>
            </a:r>
          </a:p>
          <a:p>
            <a:pPr marL="152297" indent="0">
              <a:buNone/>
            </a:pPr>
            <a:r>
              <a:rPr lang="en-US" sz="1500" dirty="0"/>
              <a:t>How do to it?</a:t>
            </a:r>
          </a:p>
        </p:txBody>
      </p:sp>
    </p:spTree>
    <p:extLst>
      <p:ext uri="{BB962C8B-B14F-4D97-AF65-F5344CB8AC3E}">
        <p14:creationId xmlns:p14="http://schemas.microsoft.com/office/powerpoint/2010/main" val="319785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C5E6CFF1-2F42-4E10-9A97-F116F46F53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1" y="0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68" rIns="68535" bIns="34268" rtlCol="0" anchor="ctr"/>
          <a:lstStyle/>
          <a:p>
            <a:pPr algn="ctr" defTabSz="685378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DF01934-4AC5-4C3F-9012-F49AD89351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54" y="18"/>
            <a:ext cx="9143985" cy="5143499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="" xmlns:a16="http://schemas.microsoft.com/office/drawing/2014/main" id="{67182200-4859-4C8D-BCBB-55B245C28B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3490029" y="1714500"/>
            <a:ext cx="0" cy="17145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47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93256" y="1160584"/>
            <a:ext cx="2912008" cy="2881064"/>
          </a:xfrm>
        </p:spPr>
        <p:txBody>
          <a:bodyPr vert="horz" lIns="68535" tIns="34268" rIns="68535" bIns="34268" rtlCol="0" anchor="ctr">
            <a:normAutofit/>
          </a:bodyPr>
          <a:lstStyle/>
          <a:p>
            <a:pPr marL="0" indent="0">
              <a:buNone/>
            </a:pPr>
            <a:r>
              <a:rPr lang="zh-TW" alt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眼見為憑一目了</a:t>
            </a:r>
            <a:endParaRPr lang="en-US" altLang="zh-TW" sz="3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4708" name="Text Box 4"/>
          <p:cNvSpPr txBox="1">
            <a:spLocks noChangeArrowheads="1"/>
          </p:cNvSpPr>
          <p:nvPr/>
        </p:nvSpPr>
        <p:spPr bwMode="auto">
          <a:xfrm>
            <a:off x="628690" y="799397"/>
            <a:ext cx="2484873" cy="3544707"/>
          </a:xfrm>
          <a:prstGeom prst="rect">
            <a:avLst/>
          </a:prstGeom>
        </p:spPr>
        <p:txBody>
          <a:bodyPr vert="horz" lIns="68535" tIns="34268" rIns="68535" bIns="34268" rtlCol="0" anchor="ctr">
            <a:normAutofit/>
          </a:bodyPr>
          <a:lstStyle/>
          <a:p>
            <a:pPr algn="r" defTabSz="685378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zh-TW" altLang="en-US" sz="3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態度與信心</a:t>
            </a:r>
            <a:endParaRPr lang="en-US" altLang="zh-TW" sz="3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8750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0" y="400050"/>
            <a:ext cx="7467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5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第一次年會</a:t>
            </a:r>
            <a:endParaRPr lang="zh-TW" altLang="en-US" sz="45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885993"/>
            <a:ext cx="6934200" cy="2708672"/>
          </a:xfrm>
        </p:spPr>
        <p:txBody>
          <a:bodyPr/>
          <a:lstStyle/>
          <a:p>
            <a:pPr marL="27370" indent="0" algn="ctr">
              <a:buClr>
                <a:srgbClr val="FFC000"/>
              </a:buClr>
              <a:buNone/>
            </a:pP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1993</a:t>
            </a: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15</a:t>
            </a: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  </a:t>
            </a:r>
            <a:endParaRPr lang="en-US" altLang="zh-TW" sz="33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7370" indent="0" algn="ctr">
              <a:buClr>
                <a:srgbClr val="FFC000"/>
              </a:buClr>
              <a:buNone/>
            </a:pP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80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人不到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01698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34BA33-83DA-4BF1-A312-C8AF39F8D4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5945" y="1187496"/>
            <a:ext cx="14027567" cy="302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7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blog.unfranchise.com/wp-content/uploads/2012/07/1992house.jpg">
            <a:extLst>
              <a:ext uri="{FF2B5EF4-FFF2-40B4-BE49-F238E27FC236}">
                <a16:creationId xmlns="" xmlns:a16="http://schemas.microsoft.com/office/drawing/2014/main" id="{0017673B-C014-47B4-B3AD-FBC909707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5" b="4055"/>
          <a:stretch/>
        </p:blipFill>
        <p:spPr bwMode="auto">
          <a:xfrm>
            <a:off x="46" y="21"/>
            <a:ext cx="914398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Rectangle 72">
            <a:extLst>
              <a:ext uri="{FF2B5EF4-FFF2-40B4-BE49-F238E27FC236}">
                <a16:creationId xmlns="" xmlns:a16="http://schemas.microsoft.com/office/drawing/2014/main" id="{37C89E4B-3C9F-44B9-8B86-D9E3D112D8E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" y="3990154"/>
            <a:ext cx="9144000" cy="55241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3" rIns="68544" bIns="34273" rtlCol="0" anchor="ctr"/>
          <a:lstStyle/>
          <a:p>
            <a:pPr algn="ctr" defTabSz="685463"/>
            <a:endParaRPr lang="en-US" sz="1400">
              <a:solidFill>
                <a:prstClr val="white"/>
              </a:solidFill>
            </a:endParaRPr>
          </a:p>
        </p:txBody>
      </p:sp>
      <p:cxnSp>
        <p:nvCxnSpPr>
          <p:cNvPr id="8199" name="Straight Connector 74">
            <a:extLst>
              <a:ext uri="{FF2B5EF4-FFF2-40B4-BE49-F238E27FC236}">
                <a16:creationId xmlns="" xmlns:a16="http://schemas.microsoft.com/office/drawing/2014/main" id="{AA2EAA10-076F-46BD-8F0F-B9A2FB77A85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6" y="3931487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="" xmlns:a16="http://schemas.microsoft.com/office/drawing/2014/main" id="{D891E407-403B-4764-86C9-33A56D3BCA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6" y="4601139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="" xmlns:a16="http://schemas.microsoft.com/office/drawing/2014/main" id="{20DC8ABC-FC31-4A88-9FA6-9B7E770AF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924" y="3987932"/>
            <a:ext cx="8408193" cy="558627"/>
          </a:xfrm>
        </p:spPr>
        <p:txBody>
          <a:bodyPr vert="horz" lIns="68544" tIns="34273" rIns="68544" bIns="34273" rtlCol="0" anchor="ctr">
            <a:normAutofit/>
          </a:bodyPr>
          <a:lstStyle/>
          <a:p>
            <a:pPr>
              <a:defRPr/>
            </a:pPr>
            <a:r>
              <a:rPr lang="zh-TW" altLang="en-US" sz="2700" b="1" dirty="0">
                <a:solidFill>
                  <a:srgbClr val="0F0E14"/>
                </a:solidFill>
              </a:rPr>
              <a:t>第一個公司總部</a:t>
            </a:r>
            <a:endParaRPr lang="en-US" sz="2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096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headquarters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/>
          <a:srcRect t="18537" b="6463"/>
          <a:stretch/>
        </p:blipFill>
        <p:spPr>
          <a:xfrm>
            <a:off x="46" y="21"/>
            <a:ext cx="9143985" cy="5143493"/>
          </a:xfrm>
          <a:prstGeom prst="rect">
            <a:avLst/>
          </a:prstGeom>
        </p:spPr>
      </p:pic>
      <p:sp>
        <p:nvSpPr>
          <p:cNvPr id="72" name="Freeform 5">
            <a:extLst>
              <a:ext uri="{FF2B5EF4-FFF2-40B4-BE49-F238E27FC236}">
                <a16:creationId xmlns="" xmlns:a16="http://schemas.microsoft.com/office/drawing/2014/main" id="{87CC2527-562A-4F69-B487-4371E5B243E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>
            <a:off x="5616466" y="1708243"/>
            <a:ext cx="3527534" cy="3435290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68544" tIns="34273" rIns="68544" bIns="34273" rtlCol="0" anchor="t">
            <a:normAutofit/>
          </a:bodyPr>
          <a:lstStyle/>
          <a:p>
            <a:pPr algn="ctr" defTabSz="685463">
              <a:spcAft>
                <a:spcPts val="750"/>
              </a:spcAft>
              <a:buClr>
                <a:prstClr val="black"/>
              </a:buClr>
              <a:buSzPct val="100000"/>
            </a:pPr>
            <a:endParaRPr lang="en-US" sz="1200" cap="all">
              <a:solidFill>
                <a:prstClr val="black"/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="" xmlns:a16="http://schemas.microsoft.com/office/drawing/2014/main" id="{BCDAEC91-5BCE-4B55-9CC0-43EF94CB734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7110249" y="384284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414735-B3E9-456B-BCB6-E4AB921F18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6516" y="2423948"/>
            <a:ext cx="2889031" cy="1375542"/>
          </a:xfrm>
        </p:spPr>
        <p:txBody>
          <a:bodyPr>
            <a:normAutofit/>
          </a:bodyPr>
          <a:lstStyle/>
          <a:p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年後</a:t>
            </a:r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9692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ile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29097">
            <a:off x="732574" y="1016315"/>
            <a:ext cx="2944765" cy="3818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DD0490B-CC0A-400B-8B1F-DD0A2B38A145}"/>
              </a:ext>
            </a:extLst>
          </p:cNvPr>
          <p:cNvSpPr/>
          <p:nvPr/>
        </p:nvSpPr>
        <p:spPr>
          <a:xfrm>
            <a:off x="3028983" y="-74295"/>
            <a:ext cx="34289" cy="342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3" rIns="68544" bIns="34273" rtlCol="0" anchor="ctr"/>
          <a:lstStyle/>
          <a:p>
            <a:pPr algn="ctr" defTabSz="68546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45982148-CFD5-49AC-81FF-3A4C285280E4}"/>
              </a:ext>
            </a:extLst>
          </p:cNvPr>
          <p:cNvSpPr/>
          <p:nvPr/>
        </p:nvSpPr>
        <p:spPr>
          <a:xfrm>
            <a:off x="2994693" y="422959"/>
            <a:ext cx="34289" cy="342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3" rIns="68544" bIns="34273" rtlCol="0" anchor="ctr"/>
          <a:lstStyle/>
          <a:p>
            <a:pPr algn="ctr" defTabSz="68546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3D7D7BC-4994-4D4D-AD8E-0744200BA873}"/>
              </a:ext>
            </a:extLst>
          </p:cNvPr>
          <p:cNvSpPr/>
          <p:nvPr/>
        </p:nvSpPr>
        <p:spPr>
          <a:xfrm>
            <a:off x="179332" y="188643"/>
            <a:ext cx="1965960" cy="5372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3" rIns="68544" bIns="34273" rtlCol="0" anchor="ctr"/>
          <a:lstStyle/>
          <a:p>
            <a:pPr algn="ctr" defTabSz="685463"/>
            <a:r>
              <a:rPr lang="en-US" sz="1400" dirty="0">
                <a:solidFill>
                  <a:prstClr val="white"/>
                </a:solidFill>
              </a:rPr>
              <a:t>1992</a:t>
            </a:r>
            <a:r>
              <a:rPr lang="zh-TW" altLang="en-US" sz="1400" dirty="0">
                <a:solidFill>
                  <a:prstClr val="white"/>
                </a:solidFill>
              </a:rPr>
              <a:t>年</a:t>
            </a:r>
            <a:r>
              <a:rPr lang="en-US" altLang="zh-TW" sz="1400" dirty="0">
                <a:solidFill>
                  <a:prstClr val="white"/>
                </a:solidFill>
              </a:rPr>
              <a:t>12</a:t>
            </a:r>
            <a:r>
              <a:rPr lang="zh-TW" altLang="en-US" sz="1400" dirty="0">
                <a:solidFill>
                  <a:prstClr val="white"/>
                </a:solidFill>
              </a:rPr>
              <a:t>月</a:t>
            </a:r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11" name="Picture 2" descr="File0004">
            <a:extLst>
              <a:ext uri="{FF2B5EF4-FFF2-40B4-BE49-F238E27FC236}">
                <a16:creationId xmlns="" xmlns:a16="http://schemas.microsoft.com/office/drawing/2014/main" id="{67C40AD4-16C5-4397-B8FB-4DB62754121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 rot="820075">
            <a:off x="5122602" y="296932"/>
            <a:ext cx="2978957" cy="38860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6A82034-E28D-459D-8264-6C7268A4A1C3}"/>
              </a:ext>
            </a:extLst>
          </p:cNvPr>
          <p:cNvSpPr/>
          <p:nvPr/>
        </p:nvSpPr>
        <p:spPr>
          <a:xfrm>
            <a:off x="5566443" y="634146"/>
            <a:ext cx="34289" cy="34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3" rIns="68544" bIns="34273" rtlCol="0" anchor="ctr"/>
          <a:lstStyle/>
          <a:p>
            <a:pPr algn="ctr" defTabSz="68546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4305EA8-3F42-47B8-B0A7-FB31E35EFF6B}"/>
              </a:ext>
            </a:extLst>
          </p:cNvPr>
          <p:cNvSpPr/>
          <p:nvPr/>
        </p:nvSpPr>
        <p:spPr>
          <a:xfrm rot="10800000" flipV="1">
            <a:off x="6497103" y="4564973"/>
            <a:ext cx="1714500" cy="375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4" tIns="34273" rIns="68544" bIns="34273" rtlCol="0" anchor="ctr"/>
          <a:lstStyle/>
          <a:p>
            <a:pPr algn="ctr" defTabSz="685463"/>
            <a:r>
              <a:rPr lang="en-US" sz="1400" dirty="0">
                <a:solidFill>
                  <a:prstClr val="white"/>
                </a:solidFill>
              </a:rPr>
              <a:t>1994</a:t>
            </a:r>
            <a:r>
              <a:rPr lang="zh-TW" altLang="en-US" sz="1400" dirty="0">
                <a:solidFill>
                  <a:prstClr val="white"/>
                </a:solidFill>
              </a:rPr>
              <a:t>年</a:t>
            </a:r>
            <a:r>
              <a:rPr lang="en-US" altLang="zh-TW" sz="1400" dirty="0">
                <a:solidFill>
                  <a:prstClr val="white"/>
                </a:solidFill>
              </a:rPr>
              <a:t>8</a:t>
            </a:r>
            <a:r>
              <a:rPr lang="zh-TW" altLang="en-US" sz="1400" dirty="0">
                <a:solidFill>
                  <a:prstClr val="white"/>
                </a:solidFill>
              </a:rPr>
              <a:t>月</a:t>
            </a:r>
            <a:endParaRPr 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96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standing in front of a building&#10;&#10;Description generated with high confidence">
            <a:extLst>
              <a:ext uri="{FF2B5EF4-FFF2-40B4-BE49-F238E27FC236}">
                <a16:creationId xmlns="" xmlns:a16="http://schemas.microsoft.com/office/drawing/2014/main" id="{ABBD5B11-B3D7-4B24-B298-C60464BE4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05710"/>
            <a:ext cx="9143999" cy="53459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DA37AE-AF5E-4B1B-84A2-164B5CC8A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5626" y="1096484"/>
            <a:ext cx="5103628" cy="1470809"/>
          </a:xfrm>
        </p:spPr>
        <p:txBody>
          <a:bodyPr/>
          <a:lstStyle/>
          <a:p>
            <a:r>
              <a:rPr lang="zh-TW" altLang="en-US" sz="5600" b="1" dirty="0">
                <a:solidFill>
                  <a:srgbClr val="FF8D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突破</a:t>
            </a:r>
            <a:r>
              <a:rPr lang="en-US" altLang="zh-TW" sz="5600" b="1" dirty="0">
                <a:solidFill>
                  <a:srgbClr val="FF8D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/ </a:t>
            </a:r>
            <a:br>
              <a:rPr lang="en-US" altLang="zh-TW" sz="5600" b="1" dirty="0">
                <a:solidFill>
                  <a:srgbClr val="FF8D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600" b="1" dirty="0">
                <a:solidFill>
                  <a:srgbClr val="FF8D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神奇的時刻</a:t>
            </a:r>
            <a:r>
              <a:rPr lang="en-US" sz="5600" b="1" dirty="0">
                <a:solidFill>
                  <a:srgbClr val="FF8D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en-US" sz="5600" dirty="0">
              <a:solidFill>
                <a:srgbClr val="FF8D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6114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WordArt 2"/>
          <p:cNvSpPr>
            <a:spLocks noChangeArrowheads="1" noChangeShapeType="1" noTextEdit="1"/>
          </p:cNvSpPr>
          <p:nvPr/>
        </p:nvSpPr>
        <p:spPr bwMode="auto">
          <a:xfrm>
            <a:off x="1657350" y="609045"/>
            <a:ext cx="5886450" cy="2528888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lIns="68541" tIns="34271" rIns="68541" bIns="34271" fromWordArt="1">
            <a:prstTxWarp prst="textDeflateBottom">
              <a:avLst>
                <a:gd name="adj" fmla="val 53125"/>
              </a:avLst>
            </a:prstTxWarp>
          </a:bodyPr>
          <a:lstStyle/>
          <a:p>
            <a:pPr algn="ctr" defTabSz="685435"/>
            <a:r>
              <a:rPr lang="en-US" sz="2500" kern="10" dirty="0">
                <a:ln w="1270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FFFCF5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1993-1994</a:t>
            </a:r>
          </a:p>
          <a:p>
            <a:pPr algn="ctr" defTabSz="685435"/>
            <a:r>
              <a:rPr lang="en-US" sz="2500" b="1" kern="10" dirty="0">
                <a:ln w="1270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FF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Ma</a:t>
            </a:r>
            <a:r>
              <a:rPr lang="en-US" sz="2500" b="1" kern="10" dirty="0">
                <a:ln w="1270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FFFF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rket </a:t>
            </a:r>
            <a:r>
              <a:rPr lang="en-US" sz="2500" b="1" kern="10" dirty="0">
                <a:ln w="1270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C0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Am</a:t>
            </a:r>
            <a:r>
              <a:rPr lang="en-US" sz="2500" b="1" kern="10" dirty="0">
                <a:ln w="1270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FFFF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erica</a:t>
            </a:r>
          </a:p>
          <a:p>
            <a:pPr algn="ctr" defTabSz="685435"/>
            <a:r>
              <a:rPr lang="ja-JP" altLang="en-US" sz="2500" b="1" kern="10" dirty="0">
                <a:ln w="1270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FF0000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美安</a:t>
            </a:r>
            <a:r>
              <a:rPr lang="ja-JP" altLang="en-US" sz="2500" b="1" kern="10" dirty="0">
                <a:ln w="12700">
                  <a:solidFill>
                    <a:srgbClr val="CC0000"/>
                  </a:solidFill>
                  <a:round/>
                  <a:headEnd/>
                  <a:tailEnd/>
                </a:ln>
                <a:solidFill>
                  <a:srgbClr val="FFFFFF">
                    <a:alpha val="50000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公司</a:t>
            </a:r>
            <a:endParaRPr lang="en-US" sz="2500" b="1" kern="10" dirty="0">
              <a:ln w="12700">
                <a:solidFill>
                  <a:srgbClr val="CC0000"/>
                </a:solidFill>
                <a:round/>
                <a:headEnd/>
                <a:tailEnd/>
              </a:ln>
              <a:solidFill>
                <a:srgbClr val="FFFFFF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 Black"/>
            </a:endParaRPr>
          </a:p>
        </p:txBody>
      </p:sp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2513271" y="2527995"/>
            <a:ext cx="3829050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41" tIns="34271" rIns="68541" bIns="34271">
            <a:spAutoFit/>
          </a:bodyPr>
          <a:lstStyle/>
          <a:p>
            <a:pPr marL="192779" indent="-192779" algn="ctr" defTabSz="685435"/>
            <a:r>
              <a:rPr lang="en-US" altLang="zh-TW" sz="7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MEI-AN</a:t>
            </a:r>
          </a:p>
          <a:p>
            <a:pPr marL="257041" indent="-257041" algn="ctr" defTabSz="685435"/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</a:t>
            </a:r>
            <a:r>
              <a:rPr lang="zh-TW" altLang="en-US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夢成真</a:t>
            </a:r>
            <a:r>
              <a:rPr lang="en-US" altLang="zh-TW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en-US" altLang="zh-TW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</a:t>
            </a:r>
            <a:r>
              <a:rPr lang="zh-TW" altLang="en-US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全可靠</a:t>
            </a:r>
          </a:p>
          <a:p>
            <a:pPr marL="257041" indent="-257041" algn="ctr" defTabSz="685435"/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</a:t>
            </a:r>
            <a:r>
              <a:rPr lang="zh-TW" altLang="en-US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輪美奐</a:t>
            </a:r>
            <a:r>
              <a:rPr lang="en-US" altLang="zh-TW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en-US" altLang="zh-TW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</a:t>
            </a:r>
            <a:r>
              <a:rPr lang="zh-TW" altLang="en-US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心理得</a:t>
            </a:r>
          </a:p>
          <a:p>
            <a:pPr marL="257041" indent="-257041" algn="ctr" defTabSz="685435"/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</a:t>
            </a:r>
            <a:r>
              <a:rPr lang="zh-TW" altLang="en-US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在眼裡</a:t>
            </a:r>
            <a:r>
              <a:rPr lang="en-US" altLang="zh-TW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en-US" altLang="zh-TW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</a:t>
            </a:r>
            <a:r>
              <a:rPr lang="zh-TW" altLang="en-US" sz="24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在心裡</a:t>
            </a:r>
          </a:p>
          <a:p>
            <a:pPr marL="192779" indent="-192779" defTabSz="685435"/>
            <a:endParaRPr lang="zh-TW" altLang="en-US" sz="2300" b="1" dirty="0">
              <a:solidFill>
                <a:srgbClr val="002060"/>
              </a:solidFill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7001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" y="21"/>
            <a:ext cx="9144000" cy="5161667"/>
            <a:chOff x="0" y="0"/>
            <a:chExt cx="12192000" cy="6882222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FDE4E0AB-C491-9C4E-855C-BABAC53D1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55"/>
              <a:ext cx="12192000" cy="685508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0" y="1456"/>
              <a:ext cx="12192000" cy="6880766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92"/>
              <a:endParaRPr lang="en-US" sz="1400" dirty="0">
                <a:solidFill>
                  <a:prstClr val="white"/>
                </a:solidFill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C4C395D2-E919-4146-8518-E08F8D1C7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50" y="0"/>
              <a:ext cx="12179300" cy="6858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740427" y="2744298"/>
              <a:ext cx="8048979" cy="738635"/>
            </a:xfrm>
            <a:prstGeom prst="rect">
              <a:avLst/>
            </a:prstGeom>
            <a:noFill/>
          </p:spPr>
          <p:txBody>
            <a:bodyPr wrap="square" lIns="121899" tIns="60949" rIns="121899" bIns="60949">
              <a:spAutoFit/>
            </a:bodyPr>
            <a:lstStyle/>
            <a:p>
              <a:pPr defTabSz="456756">
                <a:defRPr/>
              </a:pPr>
              <a:r>
                <a:rPr lang="en-US" sz="2800" spc="180" dirty="0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facebook.com/</a:t>
              </a:r>
              <a:r>
                <a:rPr lang="en-US" sz="2800" spc="180" dirty="0" err="1">
                  <a:solidFill>
                    <a:prstClr val="black"/>
                  </a:solidFill>
                  <a:latin typeface="Arial" charset="0"/>
                  <a:ea typeface="Arial" charset="0"/>
                  <a:cs typeface="Arial" charset="0"/>
                </a:rPr>
                <a:t>vikkiLee.personal</a:t>
              </a:r>
              <a:endParaRPr lang="en-US" sz="2800" spc="18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9638" y="2646694"/>
              <a:ext cx="1054675" cy="95579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20362A04-4EBF-654C-A181-1EED26EAEBAF}"/>
                </a:ext>
              </a:extLst>
            </p:cNvPr>
            <p:cNvSpPr txBox="1"/>
            <p:nvPr/>
          </p:nvSpPr>
          <p:spPr>
            <a:xfrm>
              <a:off x="0" y="332039"/>
              <a:ext cx="12191999" cy="779671"/>
            </a:xfrm>
            <a:prstGeom prst="rect">
              <a:avLst/>
            </a:prstGeom>
            <a:noFill/>
          </p:spPr>
          <p:txBody>
            <a:bodyPr wrap="square" lIns="121899" tIns="60949" rIns="121899" bIns="60949" rtlCol="0">
              <a:spAutoFit/>
            </a:bodyPr>
            <a:lstStyle/>
            <a:p>
              <a:pPr algn="ctr" defTabSz="456756"/>
              <a:r>
                <a:rPr lang="zh-TW" altLang="en-US" sz="3000" b="1" spc="300" dirty="0">
                  <a:solidFill>
                    <a:prstClr val="black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歡迎在社交媒體上關注</a:t>
              </a:r>
              <a:r>
                <a:rPr lang="zh-TW" altLang="en-US" sz="3000" b="1" spc="300" dirty="0">
                  <a:solidFill>
                    <a:srgbClr val="07C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charset="0"/>
                </a:rPr>
                <a:t>我</a:t>
              </a:r>
              <a:endParaRPr lang="en-US" sz="3000" b="1" spc="3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1481C2EE-D9D1-184C-8819-F54F2A9F92E9}"/>
                </a:ext>
              </a:extLst>
            </p:cNvPr>
            <p:cNvGrpSpPr/>
            <p:nvPr/>
          </p:nvGrpSpPr>
          <p:grpSpPr>
            <a:xfrm>
              <a:off x="5572784" y="5765333"/>
              <a:ext cx="1051560" cy="1050213"/>
              <a:chOff x="5604534" y="5765333"/>
              <a:chExt cx="1051560" cy="1050213"/>
            </a:xfrm>
          </p:grpSpPr>
          <p:sp>
            <p:nvSpPr>
              <p:cNvPr id="22" name="Oval 21">
                <a:extLst>
                  <a:ext uri="{FF2B5EF4-FFF2-40B4-BE49-F238E27FC236}">
                    <a16:creationId xmlns="" xmlns:a16="http://schemas.microsoft.com/office/drawing/2014/main" id="{B8DE4C86-217C-AE42-8F4A-AB1A62D504D3}"/>
                  </a:ext>
                </a:extLst>
              </p:cNvPr>
              <p:cNvSpPr/>
              <p:nvPr/>
            </p:nvSpPr>
            <p:spPr>
              <a:xfrm>
                <a:off x="5604534" y="5765333"/>
                <a:ext cx="1051560" cy="1050213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292"/>
                <a:endParaRPr lang="en-US" sz="14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EFD83649-E332-C841-97FE-B757BC867E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60336" y="5820461"/>
                <a:ext cx="939957" cy="93995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5570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14450" y="114300"/>
            <a:ext cx="6057900" cy="5143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zh-TW" sz="4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1993-1994</a:t>
            </a:r>
            <a:r>
              <a:rPr lang="zh-TW" altLang="en-US" sz="4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4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en-US" sz="4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428752"/>
            <a:ext cx="5858540" cy="2606305"/>
          </a:xfrm>
          <a:noFill/>
        </p:spPr>
        <p:txBody>
          <a:bodyPr>
            <a:normAutofit fontScale="92500" lnSpcReduction="10000"/>
          </a:bodyPr>
          <a:lstStyle/>
          <a:p>
            <a:pPr>
              <a:buClr>
                <a:srgbClr val="FFC000"/>
              </a:buClr>
              <a:buFont typeface="Wingdings" pitchFamily="2" charset="2"/>
              <a:buChar char="Ø"/>
            </a:pPr>
            <a:r>
              <a:rPr lang="zh-TW" altLang="en-US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中文打字完成  </a:t>
            </a:r>
            <a:endParaRPr lang="en-US" altLang="zh-TW" sz="33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Clr>
                <a:srgbClr val="FFC000"/>
              </a:buClr>
              <a:buNone/>
            </a:pPr>
            <a:r>
              <a:rPr lang="en-US" altLang="zh-TW" sz="33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</a:p>
          <a:p>
            <a:pPr lvl="1">
              <a:buClr>
                <a:srgbClr val="FFC000"/>
              </a:buClr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第一步驟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lvl="1">
              <a:buClr>
                <a:srgbClr val="FFC000"/>
              </a:buClr>
            </a:pP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48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小時新生訓練 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Clr>
                <a:srgbClr val="FFC000"/>
              </a:buClr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成功五要訣</a:t>
            </a:r>
            <a:endPara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Clr>
                <a:srgbClr val="FFC000"/>
              </a:buClr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公司介紹、計劃及產品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1">
              <a:buClr>
                <a:srgbClr val="FFC000"/>
              </a:buClr>
              <a:buFont typeface="Arial" pitchFamily="34" charset="0"/>
              <a:buChar char="•"/>
            </a:pPr>
            <a:endParaRPr lang="en-US" altLang="zh-TW" sz="21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zh-TW" altLang="en-US" sz="27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7594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 rot="10800000" flipV="1">
            <a:off x="749594" y="1307809"/>
            <a:ext cx="7814931" cy="3262952"/>
          </a:xfrm>
        </p:spPr>
        <p:txBody>
          <a:bodyPr>
            <a:normAutofit/>
          </a:bodyPr>
          <a:lstStyle/>
          <a:p>
            <a:pPr eaLnBrk="1" hangingPunct="1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300" b="1" dirty="0" err="1">
                <a:latin typeface="MingLiU" panose="02020509000000000000" pitchFamily="49" charset="-120"/>
                <a:ea typeface="MingLiU" panose="02020509000000000000" pitchFamily="49" charset="-120"/>
              </a:rPr>
              <a:t>合格日</a:t>
            </a:r>
            <a:r>
              <a:rPr lang="zh-TW" altLang="en-US" sz="2300" b="1" dirty="0">
                <a:latin typeface="MingLiU" panose="02020509000000000000" pitchFamily="49" charset="-120"/>
                <a:ea typeface="MingLiU" panose="02020509000000000000" pitchFamily="49" charset="-120"/>
              </a:rPr>
              <a:t> </a:t>
            </a:r>
            <a:r>
              <a:rPr lang="en-US" altLang="zh-TW" sz="2300" b="1" dirty="0">
                <a:latin typeface="MingLiU" panose="02020509000000000000" pitchFamily="49" charset="-120"/>
                <a:ea typeface="MingLiU" panose="02020509000000000000" pitchFamily="49" charset="-120"/>
              </a:rPr>
              <a:t>-</a:t>
            </a:r>
            <a:r>
              <a:rPr lang="zh-TW" altLang="en-US" sz="2300" b="1" dirty="0">
                <a:latin typeface="MingLiU" panose="02020509000000000000" pitchFamily="49" charset="-120"/>
                <a:ea typeface="MingLiU" panose="02020509000000000000" pitchFamily="49" charset="-120"/>
              </a:rPr>
              <a:t> </a:t>
            </a:r>
            <a:r>
              <a:rPr lang="en-US" sz="2300" b="1" dirty="0" err="1">
                <a:latin typeface="MingLiU" panose="02020509000000000000" pitchFamily="49" charset="-120"/>
                <a:ea typeface="MingLiU" panose="02020509000000000000" pitchFamily="49" charset="-120"/>
              </a:rPr>
              <a:t>月底前購買應買的業績改為各人有不同的合格日</a:t>
            </a:r>
            <a:r>
              <a:rPr lang="en-US" sz="2300" b="1" dirty="0">
                <a:latin typeface="MingLiU" panose="02020509000000000000" pitchFamily="49" charset="-120"/>
                <a:ea typeface="MingLiU" panose="02020509000000000000" pitchFamily="49" charset="-120"/>
              </a:rPr>
              <a:t>.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en-US" sz="2300" b="1" dirty="0">
                <a:latin typeface="MingLiU" panose="02020509000000000000" pitchFamily="49" charset="-120"/>
                <a:ea typeface="MingLiU" panose="02020509000000000000" pitchFamily="49" charset="-120"/>
              </a:rPr>
              <a:t> </a:t>
            </a:r>
            <a:endParaRPr lang="en-US" sz="2300" b="1" dirty="0"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buClr>
                <a:srgbClr val="FFC000"/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sz="2300" b="1" dirty="0">
                <a:latin typeface="MingLiU" panose="02020509000000000000" pitchFamily="49" charset="-120"/>
                <a:ea typeface="MingLiU" panose="02020509000000000000" pitchFamily="49" charset="-120"/>
              </a:rPr>
              <a:t>紅利計劃每5000/5000二次付款改成四次付款</a:t>
            </a:r>
          </a:p>
          <a:p>
            <a:pPr marL="27372" indent="0">
              <a:buClr>
                <a:srgbClr val="FFC000"/>
              </a:buClr>
              <a:buSzPct val="85000"/>
              <a:buNone/>
            </a:pPr>
            <a:endParaRPr lang="en-US" sz="2300" b="1" dirty="0"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sz="2300" b="1" dirty="0" err="1">
                <a:latin typeface="MingLiU" panose="02020509000000000000" pitchFamily="49" charset="-120"/>
                <a:ea typeface="MingLiU" panose="02020509000000000000" pitchFamily="49" charset="-120"/>
              </a:rPr>
              <a:t>自動購貨計劃</a:t>
            </a:r>
            <a:endParaRPr lang="en-US" sz="2300" b="1" dirty="0"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sz="2300" b="1" dirty="0"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buClr>
                <a:srgbClr val="FFC000"/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sz="2300" b="1" dirty="0" err="1">
                <a:latin typeface="MingLiU" panose="02020509000000000000" pitchFamily="49" charset="-120"/>
                <a:ea typeface="MingLiU" panose="02020509000000000000" pitchFamily="49" charset="-120"/>
              </a:rPr>
              <a:t>經理級必須有UFMS</a:t>
            </a:r>
            <a:r>
              <a:rPr lang="en-US" sz="2300" b="1" dirty="0">
                <a:latin typeface="MingLiU" panose="02020509000000000000" pitchFamily="49" charset="-120"/>
                <a:ea typeface="MingLiU" panose="02020509000000000000" pitchFamily="49" charset="-120"/>
              </a:rPr>
              <a:t> (</a:t>
            </a:r>
            <a:r>
              <a:rPr lang="en-US" sz="2300" b="1" dirty="0" err="1">
                <a:latin typeface="MingLiU" panose="02020509000000000000" pitchFamily="49" charset="-120"/>
                <a:ea typeface="MingLiU" panose="02020509000000000000" pitchFamily="49" charset="-120"/>
              </a:rPr>
              <a:t>ProPack</a:t>
            </a:r>
            <a:r>
              <a:rPr lang="zh-TW" altLang="en-US" sz="2300" b="1" dirty="0">
                <a:latin typeface="MingLiU" panose="02020509000000000000" pitchFamily="49" charset="-120"/>
                <a:ea typeface="MingLiU" panose="02020509000000000000" pitchFamily="49" charset="-120"/>
              </a:rPr>
              <a:t> </a:t>
            </a:r>
            <a:r>
              <a:rPr lang="en-US" altLang="zh-TW" sz="2300" b="1" dirty="0">
                <a:latin typeface="MingLiU" panose="02020509000000000000" pitchFamily="49" charset="-120"/>
                <a:ea typeface="MingLiU" panose="02020509000000000000" pitchFamily="49" charset="-120"/>
              </a:rPr>
              <a:t>US</a:t>
            </a:r>
            <a:r>
              <a:rPr lang="en-US" sz="2300" b="1" dirty="0">
                <a:latin typeface="MingLiU" panose="02020509000000000000" pitchFamily="49" charset="-120"/>
                <a:ea typeface="MingLiU" panose="02020509000000000000" pitchFamily="49" charset="-120"/>
              </a:rPr>
              <a:t>$499) </a:t>
            </a:r>
          </a:p>
          <a:p>
            <a:pPr marL="0" indent="0">
              <a:buClr>
                <a:srgbClr val="FFC000"/>
              </a:buClr>
              <a:buSzPct val="85000"/>
              <a:buNone/>
            </a:pPr>
            <a:endParaRPr lang="en-US" sz="1800" b="1" dirty="0">
              <a:latin typeface="Arial Narrow" panose="020B0606020202030204" pitchFamily="34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dirty="0">
              <a:latin typeface="Times New Roman" panose="02020603050405020304" pitchFamily="18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b="1" dirty="0"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pPr marL="370093" indent="-342706"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marL="370093" indent="-342706"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dirty="0"/>
          </a:p>
          <a:p>
            <a:pPr marL="370093" indent="-342706"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657350" y="285786"/>
            <a:ext cx="5200650" cy="623248"/>
          </a:xfrm>
          <a:prstGeom prst="rect">
            <a:avLst/>
          </a:prstGeom>
        </p:spPr>
        <p:txBody>
          <a:bodyPr wrap="square" lIns="68541" tIns="34271" rIns="68541" bIns="34271">
            <a:spAutoFit/>
          </a:bodyPr>
          <a:lstStyle/>
          <a:p>
            <a:pPr algn="ctr" defTabSz="685435"/>
            <a:r>
              <a:rPr lang="en-US" sz="3600" dirty="0">
                <a:solidFill>
                  <a:prstClr val="white"/>
                </a:solidFill>
                <a:cs typeface="Times New Roman" panose="02020603050405020304" pitchFamily="18" charset="0"/>
              </a:rPr>
              <a:t>1993 – 1994</a:t>
            </a:r>
          </a:p>
        </p:txBody>
      </p:sp>
    </p:spTree>
    <p:extLst>
      <p:ext uri="{BB962C8B-B14F-4D97-AF65-F5344CB8AC3E}">
        <p14:creationId xmlns:p14="http://schemas.microsoft.com/office/powerpoint/2010/main" val="385138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ChangeArrowheads="1"/>
          </p:cNvSpPr>
          <p:nvPr/>
        </p:nvSpPr>
        <p:spPr bwMode="auto">
          <a:xfrm>
            <a:off x="1257317" y="1936825"/>
            <a:ext cx="6321028" cy="2839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12" tIns="34256" rIns="68512" bIns="34256" anchor="ctr">
            <a:spAutoFit/>
          </a:bodyPr>
          <a:lstStyle/>
          <a:p>
            <a:pPr marL="599755" lvl="1" indent="-257041" defTabSz="685435">
              <a:tabLst>
                <a:tab pos="342706" algn="l"/>
              </a:tabLst>
            </a:pPr>
            <a:r>
              <a:rPr lang="en-US" altLang="zh-TW" sz="3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</a:p>
          <a:p>
            <a:pPr marL="599755" lvl="1" indent="-257041" defTabSz="685435">
              <a:tabLst>
                <a:tab pos="342706" algn="l"/>
              </a:tabLst>
            </a:pPr>
            <a:r>
              <a:rPr lang="en-US" altLang="zh-TW" sz="3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sz="3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不同時打兩條線以上</a:t>
            </a:r>
            <a:endParaRPr lang="en-US" altLang="zh-TW" sz="33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99755" lvl="1" indent="-257041" defTabSz="685435">
              <a:tabLst>
                <a:tab pos="342706" algn="l"/>
              </a:tabLst>
            </a:pPr>
            <a:r>
              <a:rPr lang="en-US" altLang="zh-TW" sz="3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3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不放棄介紹人的資格</a:t>
            </a:r>
            <a:endParaRPr lang="en-US" altLang="zh-TW" sz="33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99755" lvl="1" indent="-257041" defTabSz="685435">
              <a:tabLst>
                <a:tab pos="342706" algn="l"/>
              </a:tabLst>
            </a:pPr>
            <a:r>
              <a:rPr lang="en-US" altLang="zh-TW" sz="3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sz="33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不替下線打兩條線</a:t>
            </a:r>
            <a:endParaRPr lang="en-US" altLang="zh-TW" sz="33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99755" lvl="1" indent="-257041" defTabSz="685435">
              <a:tabLst>
                <a:tab pos="342706" algn="l"/>
              </a:tabLst>
            </a:pPr>
            <a:r>
              <a:rPr lang="zh-TW" alt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</a:p>
          <a:p>
            <a:pPr marL="257041" indent="-257041" defTabSz="685435" eaLnBrk="0" hangingPunct="0">
              <a:tabLst>
                <a:tab pos="342706" algn="l"/>
              </a:tabLst>
            </a:pPr>
            <a:endParaRPr lang="zh-TW" alt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4227" name="Rectangle 3"/>
          <p:cNvSpPr>
            <a:spLocks noGrp="1" noChangeArrowheads="1"/>
          </p:cNvSpPr>
          <p:nvPr>
            <p:ph type="title"/>
          </p:nvPr>
        </p:nvSpPr>
        <p:spPr>
          <a:xfrm>
            <a:off x="1581638" y="556073"/>
            <a:ext cx="6172200" cy="854869"/>
          </a:xfrm>
          <a:noFill/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1995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不做</a:t>
            </a:r>
            <a:endParaRPr lang="en-US" sz="54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680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mso5F8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24760">
            <a:off x="396626" y="333595"/>
            <a:ext cx="3165489" cy="442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C9EE03-C72F-47BA-A5EF-6FBF8AD49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E8839EA-61D9-4343-911E-EE6799ADD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rot="21320194">
            <a:off x="-15358" y="-250742"/>
            <a:ext cx="2952212" cy="590666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2" descr="mso8AA6B">
            <a:extLst>
              <a:ext uri="{FF2B5EF4-FFF2-40B4-BE49-F238E27FC236}">
                <a16:creationId xmlns="" xmlns:a16="http://schemas.microsoft.com/office/drawing/2014/main" id="{C201F7C4-6C2D-4F70-B92A-97764BA48B5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742291">
            <a:off x="4591982" y="376442"/>
            <a:ext cx="3204976" cy="452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8806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mso1C0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9648" y="-114300"/>
            <a:ext cx="37147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ular Callout 5"/>
          <p:cNvSpPr/>
          <p:nvPr/>
        </p:nvSpPr>
        <p:spPr>
          <a:xfrm>
            <a:off x="7086600" y="685800"/>
            <a:ext cx="2019300" cy="1028700"/>
          </a:xfrm>
          <a:prstGeom prst="wedgeRectCallout">
            <a:avLst>
              <a:gd name="adj1" fmla="val -84700"/>
              <a:gd name="adj2" fmla="val 32656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1" tIns="34271" rIns="68541" bIns="34271" rtlCol="0" anchor="ctr"/>
          <a:lstStyle/>
          <a:p>
            <a:pPr algn="ctr" defTabSz="685435"/>
            <a:r>
              <a:rPr lang="zh-TW" altLang="en-US" sz="1400" b="1" dirty="0">
                <a:solidFill>
                  <a:prstClr val="white">
                    <a:lumMod val="95000"/>
                  </a:prstClr>
                </a:solidFill>
              </a:rPr>
              <a:t>美安</a:t>
            </a:r>
            <a:endParaRPr lang="en-US" altLang="zh-TW" sz="1400" b="1" dirty="0">
              <a:solidFill>
                <a:prstClr val="white">
                  <a:lumMod val="95000"/>
                </a:prstClr>
              </a:solidFill>
            </a:endParaRPr>
          </a:p>
          <a:p>
            <a:pPr algn="ctr" defTabSz="685435"/>
            <a:r>
              <a:rPr lang="zh-TW" altLang="en-US" sz="1400" b="1" dirty="0">
                <a:solidFill>
                  <a:prstClr val="white">
                    <a:lumMod val="95000"/>
                  </a:prstClr>
                </a:solidFill>
              </a:rPr>
              <a:t>訓練手冊</a:t>
            </a:r>
            <a:endParaRPr lang="en-US" altLang="zh-TW" sz="1400" b="1" dirty="0">
              <a:solidFill>
                <a:prstClr val="white">
                  <a:lumMod val="95000"/>
                </a:prstClr>
              </a:solidFill>
            </a:endParaRPr>
          </a:p>
          <a:p>
            <a:pPr algn="ctr" defTabSz="685435"/>
            <a:r>
              <a:rPr lang="zh-TW" altLang="en-US" sz="1400" b="1" dirty="0">
                <a:solidFill>
                  <a:prstClr val="white">
                    <a:lumMod val="95000"/>
                  </a:prstClr>
                </a:solidFill>
              </a:rPr>
              <a:t>中文版</a:t>
            </a:r>
            <a:endParaRPr lang="en-US" sz="1400" b="1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35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91B530-738C-4B63-B85C-73BA9E09A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54" y="163124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00" b="1" dirty="0">
                <a:ea typeface="MingLiU" panose="02020509000000000000" pitchFamily="49" charset="-120"/>
              </a:rPr>
              <a:t>1996 - 2002</a:t>
            </a:r>
            <a:r>
              <a:rPr lang="en-US" b="1" dirty="0">
                <a:ea typeface="MingLiU" panose="02020509000000000000" pitchFamily="49" charset="-120"/>
              </a:rPr>
              <a:t/>
            </a:r>
            <a:br>
              <a:rPr lang="en-US" b="1" dirty="0">
                <a:ea typeface="MingLiU" panose="02020509000000000000" pitchFamily="49" charset="-12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82188F8-1D63-482B-B4D9-0CEC2B26E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98728" indent="-342706">
              <a:lnSpc>
                <a:spcPct val="8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Arial Narrow" panose="020B0606020202030204" pitchFamily="34" charset="0"/>
                <a:ea typeface="MingLiU" panose="02020509000000000000" pitchFamily="49" charset="-120"/>
              </a:rPr>
              <a:t>中文語音信箱</a:t>
            </a:r>
            <a:r>
              <a:rPr lang="en-US" altLang="zh-TW" sz="2400" b="1" dirty="0">
                <a:latin typeface="Arial Narrow" panose="020B0606020202030204" pitchFamily="34" charset="0"/>
              </a:rPr>
              <a:t>	</a:t>
            </a:r>
          </a:p>
          <a:p>
            <a:pPr marL="198728" lvl="1" indent="-342706">
              <a:lnSpc>
                <a:spcPct val="80000"/>
              </a:lnSpc>
              <a:buClr>
                <a:srgbClr val="FFC000"/>
              </a:buClr>
              <a:buSzPct val="80000"/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Arial Narrow" panose="020B0606020202030204" pitchFamily="34" charset="0"/>
                <a:ea typeface="MingLiU" panose="02020509000000000000" pitchFamily="49" charset="-120"/>
              </a:rPr>
              <a:t>先鋒月刊</a:t>
            </a:r>
            <a:r>
              <a:rPr lang="en-US" altLang="zh-TW" sz="2400" b="1" dirty="0">
                <a:latin typeface="Arial Narrow" panose="020B0606020202030204" pitchFamily="34" charset="0"/>
              </a:rPr>
              <a:t>	</a:t>
            </a:r>
            <a:endParaRPr lang="en-US" altLang="zh-TW" sz="24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198728" lvl="1" indent="-342706">
              <a:buClr>
                <a:srgbClr val="FFC000"/>
              </a:buClr>
              <a:buSzPct val="80000"/>
              <a:buFont typeface="Wingdings" panose="05000000000000000000" pitchFamily="2" charset="2"/>
              <a:buChar char="Ø"/>
            </a:pPr>
            <a:r>
              <a:rPr lang="ja-JP" altLang="en-US" sz="2400" b="1" dirty="0">
                <a:latin typeface="Arial Narrow" panose="020B0606020202030204" pitchFamily="34" charset="0"/>
                <a:ea typeface="MingLiU" panose="02020509000000000000" pitchFamily="49" charset="-120"/>
              </a:rPr>
              <a:t>邁進社</a:t>
            </a:r>
            <a:r>
              <a:rPr lang="en-US" altLang="ja-JP" sz="2400" b="1" dirty="0">
                <a:latin typeface="Arial Narrow" panose="020B0606020202030204" pitchFamily="34" charset="0"/>
                <a:ea typeface="MingLiU" panose="02020509000000000000" pitchFamily="49" charset="-120"/>
                <a:cs typeface="Times New Roman" panose="02020603050405020304" pitchFamily="18" charset="0"/>
              </a:rPr>
              <a:t>Moving Up Club </a:t>
            </a:r>
            <a:r>
              <a:rPr lang="en-US" altLang="ja-JP" sz="2400" b="1" dirty="0">
                <a:latin typeface="Arial Narrow" panose="020B0606020202030204" pitchFamily="34" charset="0"/>
                <a:ea typeface="MingLiU" panose="02020509000000000000" pitchFamily="49" charset="-12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ja-JP" sz="2400" b="1" dirty="0">
                <a:latin typeface="Arial Narrow" panose="020B0606020202030204" pitchFamily="34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  <a:r>
              <a:rPr lang="zh-TW" altLang="en-US" sz="2400" b="1" u="sng" dirty="0">
                <a:latin typeface="Arial Narrow" panose="020B0606020202030204" pitchFamily="34" charset="0"/>
                <a:ea typeface="MingLiU" panose="02020509000000000000" pitchFamily="49" charset="-120"/>
              </a:rPr>
              <a:t>美安華人領導協會</a:t>
            </a:r>
            <a:r>
              <a:rPr lang="en-US" altLang="zh-TW" sz="2400" b="1" dirty="0">
                <a:latin typeface="Arial Narrow" panose="020B0606020202030204" pitchFamily="34" charset="0"/>
                <a:ea typeface="MingLiU" panose="02020509000000000000" pitchFamily="49" charset="-120"/>
                <a:cs typeface="Times New Roman" panose="02020603050405020304" pitchFamily="18" charset="0"/>
              </a:rPr>
              <a:t>(CLC)</a:t>
            </a:r>
          </a:p>
          <a:p>
            <a:pPr marL="0" lvl="1" indent="0">
              <a:buClr>
                <a:srgbClr val="FFC000"/>
              </a:buClr>
              <a:buSzPct val="80000"/>
              <a:buNone/>
            </a:pPr>
            <a:r>
              <a:rPr lang="en-US" altLang="zh-TW" sz="2400" b="1" dirty="0">
                <a:latin typeface="Arial Narrow" panose="020B0606020202030204" pitchFamily="34" charset="0"/>
                <a:ea typeface="MingLiU" panose="02020509000000000000" pitchFamily="49" charset="-120"/>
                <a:cs typeface="Times New Roman" panose="02020603050405020304" pitchFamily="18" charset="0"/>
              </a:rPr>
              <a:t>           /</a:t>
            </a:r>
            <a:r>
              <a:rPr lang="zh-TW" altLang="en-US" sz="2400" b="1" dirty="0">
                <a:latin typeface="Arial Narrow" panose="020B0606020202030204" pitchFamily="34" charset="0"/>
                <a:ea typeface="MingLiU" panose="02020509000000000000" pitchFamily="49" charset="-120"/>
              </a:rPr>
              <a:t>中國之夜</a:t>
            </a:r>
            <a:endParaRPr lang="en-US" sz="2400" b="1" dirty="0">
              <a:latin typeface="Arial Narrow" panose="020B0606020202030204" pitchFamily="34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Arial Narrow" panose="020B0606020202030204" pitchFamily="34" charset="0"/>
                <a:ea typeface="MingLiU" panose="02020509000000000000" pitchFamily="49" charset="-120"/>
              </a:rPr>
              <a:t>  中文專業手冊</a:t>
            </a:r>
            <a:endParaRPr lang="en-US" altLang="zh-TW" sz="2400" b="1" dirty="0">
              <a:latin typeface="Arial Narrow" panose="020B0606020202030204" pitchFamily="34" charset="0"/>
              <a:ea typeface="MingLiU" panose="02020509000000000000" pitchFamily="49" charset="-120"/>
              <a:cs typeface="Times New Roman" panose="02020603050405020304" pitchFamily="18" charset="0"/>
            </a:endParaRPr>
          </a:p>
          <a:p>
            <a:pPr marL="198728" lvl="1" indent="-342706">
              <a:buClr>
                <a:srgbClr val="FFC000"/>
              </a:buClr>
              <a:buSzPct val="80000"/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Arial Narrow" panose="020B0606020202030204" pitchFamily="34" charset="0"/>
                <a:ea typeface="MingLiU" panose="02020509000000000000" pitchFamily="49" charset="-120"/>
              </a:rPr>
              <a:t>中文口譯</a:t>
            </a:r>
            <a:r>
              <a:rPr lang="en-US" altLang="zh-TW" sz="2400" b="1" dirty="0">
                <a:latin typeface="Arial Narrow" panose="020B0606020202030204" pitchFamily="34" charset="0"/>
                <a:ea typeface="MingLiU" panose="02020509000000000000" pitchFamily="49" charset="-120"/>
              </a:rPr>
              <a:t>   </a:t>
            </a:r>
            <a:r>
              <a:rPr lang="en-US" altLang="zh-TW" sz="2400" b="1" dirty="0">
                <a:latin typeface="Arial Narrow" panose="020B0606020202030204" pitchFamily="34" charset="0"/>
                <a:ea typeface="MingLiU" panose="02020509000000000000" pitchFamily="49" charset="-120"/>
                <a:cs typeface="Times New Roman" panose="02020603050405020304" pitchFamily="18" charset="0"/>
              </a:rPr>
              <a:t> </a:t>
            </a:r>
          </a:p>
          <a:p>
            <a:pPr marL="191886" indent="-342706">
              <a:lnSpc>
                <a:spcPct val="8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Arial Narrow" panose="020B0606020202030204" pitchFamily="34" charset="0"/>
              </a:rPr>
              <a:t>華人激厲勵大會</a:t>
            </a:r>
            <a:r>
              <a:rPr lang="en-US" altLang="zh-TW" sz="2400" b="1" dirty="0">
                <a:latin typeface="Arial Narrow" panose="020B0606020202030204" pitchFamily="34" charset="0"/>
              </a:rPr>
              <a:t>(CBC)</a:t>
            </a:r>
            <a:r>
              <a:rPr lang="zh-TW" altLang="en-US" sz="2400" b="1" dirty="0">
                <a:latin typeface="Arial Narrow" panose="020B0606020202030204" pitchFamily="34" charset="0"/>
              </a:rPr>
              <a:t> </a:t>
            </a:r>
            <a:endParaRPr lang="en-US" altLang="zh-TW" sz="2400" b="1" dirty="0">
              <a:latin typeface="Arial Narrow" panose="020B0606020202030204" pitchFamily="34" charset="0"/>
            </a:endParaRPr>
          </a:p>
          <a:p>
            <a:pPr marL="191886" indent="-342706">
              <a:lnSpc>
                <a:spcPct val="80000"/>
              </a:lnSpc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zh-TW" altLang="en-US" sz="2400" b="1" dirty="0">
                <a:latin typeface="Arial Narrow" panose="020B0606020202030204" pitchFamily="34" charset="0"/>
              </a:rPr>
              <a:t>美安澳洲公司成立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84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6C0E8D-A184-47D5-A9BA-E5527F873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b="1" u="sng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消費商</a:t>
            </a:r>
            <a:r>
              <a:rPr lang="zh-TW" altLang="en-US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時代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浩大的商業革命</a:t>
            </a:r>
            <a:endParaRPr lang="en-US" sz="2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B9D456-B117-47CB-94E0-9EAFC303D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開支轉收入 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花本該花的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錢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賺原本賺不到的利潤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中視消息</a:t>
            </a:r>
            <a:r>
              <a:rPr lang="en-US" altLang="zh-TW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</a:t>
            </a:r>
            <a:r>
              <a:rPr lang="zh-TW" altLang="en-US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業</a:t>
            </a:r>
            <a:r>
              <a:rPr lang="zh-TW" altLang="en-US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夜聽</a:t>
            </a:r>
            <a:r>
              <a:rPr lang="en-US" altLang="zh-TW" b="1" dirty="0" smtClean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r>
              <a:rPr lang="en-US" altLang="zh-TW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b="1" i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 i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一個神奇的模式</a:t>
            </a:r>
          </a:p>
        </p:txBody>
      </p:sp>
    </p:spTree>
    <p:extLst>
      <p:ext uri="{BB962C8B-B14F-4D97-AF65-F5344CB8AC3E}">
        <p14:creationId xmlns:p14="http://schemas.microsoft.com/office/powerpoint/2010/main" val="54245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1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47721" y="857252"/>
            <a:ext cx="1422574" cy="2161059"/>
            <a:chOff x="668720" y="2307772"/>
            <a:chExt cx="1896765" cy="2881412"/>
          </a:xfrm>
        </p:grpSpPr>
        <p:pic>
          <p:nvPicPr>
            <p:cNvPr id="2" name="Picture 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68720" y="2307772"/>
              <a:ext cx="1896765" cy="733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668720" y="3186747"/>
              <a:ext cx="1896765" cy="2002437"/>
              <a:chOff x="202095" y="642258"/>
              <a:chExt cx="2059280" cy="213029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02095" y="642258"/>
                <a:ext cx="2059280" cy="2130299"/>
              </a:xfrm>
              <a:prstGeom prst="rect">
                <a:avLst/>
              </a:prstGeom>
              <a:solidFill>
                <a:srgbClr val="0C486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549"/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7014" y="867152"/>
                <a:ext cx="449445" cy="67925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252227" y="1655308"/>
                <a:ext cx="1959015" cy="9168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766"/>
                <a:r>
                  <a:rPr lang="en-US" sz="900" dirty="0">
                    <a:ln w="3175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cs typeface="Arial"/>
                  </a:rPr>
                  <a:t>2013 Torch ]Award Winner Trust • Performance • Integrity BBB of Central NC</a:t>
                </a:r>
              </a:p>
            </p:txBody>
          </p: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6151" y="857252"/>
            <a:ext cx="1629568" cy="216105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17" descr="NEW - WC 2010 - Haute Living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54104" y="3123026"/>
            <a:ext cx="155037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miamiHerald.png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9"/>
          <a:stretch/>
        </p:blipFill>
        <p:spPr>
          <a:xfrm>
            <a:off x="7478505" y="857262"/>
            <a:ext cx="1380999" cy="218863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91" y="164529"/>
            <a:ext cx="3200018" cy="34687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129534" y="514365"/>
            <a:ext cx="2885237" cy="346249"/>
          </a:xfrm>
          <a:prstGeom prst="rect">
            <a:avLst/>
          </a:prstGeom>
        </p:spPr>
        <p:txBody>
          <a:bodyPr wrap="square" lIns="68553" tIns="34277" rIns="68553" bIns="34277">
            <a:spAutoFit/>
          </a:bodyPr>
          <a:lstStyle/>
          <a:p>
            <a:pPr algn="ctr" defTabSz="342766"/>
            <a:r>
              <a:rPr lang="zh-TW" altLang="en-US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</a:rPr>
              <a:t>於各個新聞媒體上</a:t>
            </a:r>
            <a:endParaRPr lang="en-US" dirty="0">
              <a:ln w="3175">
                <a:solidFill>
                  <a:srgbClr val="443988"/>
                </a:solidFill>
              </a:ln>
              <a:solidFill>
                <a:srgbClr val="443988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2540" y="3123026"/>
            <a:ext cx="2466975" cy="1847850"/>
          </a:xfrm>
          <a:prstGeom prst="rect">
            <a:avLst/>
          </a:prstGeom>
        </p:spPr>
      </p:pic>
      <p:pic>
        <p:nvPicPr>
          <p:cNvPr id="21" name="Picture 20" descr="N&amp;R MAIC Cover 2013.png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87" t="42603" r="18026" b="-1"/>
          <a:stretch/>
        </p:blipFill>
        <p:spPr>
          <a:xfrm>
            <a:off x="4973002" y="3123026"/>
            <a:ext cx="1251135" cy="18478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24" name="Group 23"/>
          <p:cNvGrpSpPr/>
          <p:nvPr/>
        </p:nvGrpSpPr>
        <p:grpSpPr>
          <a:xfrm>
            <a:off x="5619077" y="857275"/>
            <a:ext cx="1695932" cy="2167760"/>
            <a:chOff x="7466012" y="1203431"/>
            <a:chExt cx="2260654" cy="2890347"/>
          </a:xfrm>
        </p:grpSpPr>
        <p:pic>
          <p:nvPicPr>
            <p:cNvPr id="3074" name="Picture 2" descr="T:\Field Training\Field Training\North America\NA_ENGLISH\B5 update\images\Screen Shot 2015-06-17 at 12.39.06 PM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66012" y="1203431"/>
              <a:ext cx="2260654" cy="1336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T:\Field Training\Field Training\North America\NA_ENGLISH\B5 update\images\Screen Shot 2015-06-17 at 12.34.00 PM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6012" y="2602635"/>
              <a:ext cx="2247520" cy="1491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T:\Field Training\Field Training\North America\NA_ENGLISH\B5 update\images\Loren-Ridinger-Interview-in-World-Class-Magazine-2015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6" y="3123026"/>
            <a:ext cx="2838129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833517" y="857262"/>
            <a:ext cx="1828997" cy="2125037"/>
            <a:chOff x="2444688" y="1143000"/>
            <a:chExt cx="2438662" cy="2833382"/>
          </a:xfrm>
        </p:grpSpPr>
        <p:grpSp>
          <p:nvGrpSpPr>
            <p:cNvPr id="11" name="Group 10"/>
            <p:cNvGrpSpPr/>
            <p:nvPr/>
          </p:nvGrpSpPr>
          <p:grpSpPr>
            <a:xfrm>
              <a:off x="2444688" y="1143000"/>
              <a:ext cx="2438662" cy="2833382"/>
              <a:chOff x="2444688" y="1143000"/>
              <a:chExt cx="2438662" cy="283338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4950" y="1143000"/>
                <a:ext cx="2438400" cy="1285875"/>
              </a:xfrm>
              <a:prstGeom prst="rect">
                <a:avLst/>
              </a:prstGeom>
            </p:spPr>
          </p:pic>
          <p:pic>
            <p:nvPicPr>
              <p:cNvPr id="14" name="Picture 3" descr="T:\Field Training\Field Training\North America\NA_ENGLISH\B5 update\images\Screen Shot 2015-06-17 at 2.25.52 PM.png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4688" y="2554056"/>
                <a:ext cx="2438662" cy="14223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3887400" y="1288193"/>
              <a:ext cx="995950" cy="553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685549"/>
              <a:r>
                <a:rPr lang="zh-TW" altLang="en-US" sz="2100" dirty="0">
                  <a:solidFill>
                    <a:prstClr val="black"/>
                  </a:solidFill>
                </a:rPr>
                <a:t>排名</a:t>
              </a:r>
              <a:endParaRPr lang="en-US" sz="21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577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Box 151"/>
          <p:cNvSpPr txBox="1"/>
          <p:nvPr/>
        </p:nvSpPr>
        <p:spPr>
          <a:xfrm>
            <a:off x="303842" y="655134"/>
            <a:ext cx="8524754" cy="780214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ctr" defTabSz="342727">
              <a:lnSpc>
                <a:spcPct val="110000"/>
              </a:lnSpc>
            </a:pPr>
            <a:r>
              <a:rPr lang="zh-HK" altLang="en-US" sz="2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美安集團</a:t>
            </a:r>
            <a:r>
              <a:rPr lang="en-US" altLang="zh-HK" sz="2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|SHOP.COM</a:t>
            </a:r>
            <a:r>
              <a:rPr lang="zh-HK" altLang="en-US" sz="2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正在改變人們購物的方式；</a:t>
            </a:r>
            <a:r>
              <a:rPr lang="en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1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HK" altLang="en-US" sz="21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每個人都可以透過打造自己的經濟達到財務獨立</a:t>
            </a:r>
          </a:p>
        </p:txBody>
      </p:sp>
      <p:sp>
        <p:nvSpPr>
          <p:cNvPr id="7" name="Rectangle 6"/>
          <p:cNvSpPr/>
          <p:nvPr/>
        </p:nvSpPr>
        <p:spPr>
          <a:xfrm>
            <a:off x="114313" y="151071"/>
            <a:ext cx="8915399" cy="531610"/>
          </a:xfrm>
          <a:prstGeom prst="rect">
            <a:avLst/>
          </a:prstGeom>
          <a:solidFill>
            <a:srgbClr val="0FB7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68" tIns="34285" rIns="68568" bIns="34285" rtlCol="0" anchor="ctr"/>
          <a:lstStyle/>
          <a:p>
            <a:pPr algn="ctr" defTabSz="685691"/>
            <a:endParaRPr lang="en-US" sz="1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" y="183514"/>
            <a:ext cx="9144000" cy="438582"/>
          </a:xfrm>
          <a:prstGeom prst="rect">
            <a:avLst/>
          </a:prstGeom>
          <a:noFill/>
        </p:spPr>
        <p:txBody>
          <a:bodyPr wrap="square" lIns="68568" tIns="34285" rIns="68568" bIns="34285" rtlCol="0">
            <a:spAutoFit/>
          </a:bodyPr>
          <a:lstStyle/>
          <a:p>
            <a:pPr algn="ctr" defTabSz="342841"/>
            <a:r>
              <a:rPr lang="zh-HK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已賺取超過</a:t>
            </a:r>
            <a:r>
              <a:rPr lang="en-US" altLang="zh-HK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HK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萬美元的佣金收入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"/>
            <a:ext cx="9141714" cy="37719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"/>
            <a:ext cx="9141714" cy="37719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" y="1371600"/>
            <a:ext cx="9141714" cy="37719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" y="1371600"/>
            <a:ext cx="9141714" cy="37719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" y="1371600"/>
            <a:ext cx="9141714" cy="37719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" y="1371600"/>
            <a:ext cx="9141714" cy="37719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" y="1371600"/>
            <a:ext cx="9141714" cy="37719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" y="1371600"/>
            <a:ext cx="9141714" cy="37719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" y="1371600"/>
            <a:ext cx="9139843" cy="37719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" y="1371600"/>
            <a:ext cx="9141714" cy="37719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" y="1371600"/>
            <a:ext cx="9141714" cy="3771900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" y="1371600"/>
            <a:ext cx="9139843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2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66FF31-8AC9-482E-A8A8-AC10956DF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719" y="746247"/>
            <a:ext cx="5511300" cy="857400"/>
          </a:xfrm>
        </p:spPr>
        <p:txBody>
          <a:bodyPr>
            <a:normAutofit fontScale="90000"/>
          </a:bodyPr>
          <a:lstStyle/>
          <a:p>
            <a:r>
              <a:rPr lang="zh-TW" altLang="en-US" sz="4500" b="1" dirty="0">
                <a:solidFill>
                  <a:srgbClr val="00B050"/>
                </a:solidFill>
              </a:rPr>
              <a:t>享受人生 </a:t>
            </a:r>
            <a:r>
              <a:rPr lang="en-US" altLang="zh-TW" sz="4500" b="1" dirty="0">
                <a:solidFill>
                  <a:srgbClr val="FFC000"/>
                </a:solidFill>
              </a:rPr>
              <a:t/>
            </a:r>
            <a:br>
              <a:rPr lang="en-US" altLang="zh-TW" sz="4500" b="1" dirty="0">
                <a:solidFill>
                  <a:srgbClr val="FFC000"/>
                </a:solidFill>
              </a:rPr>
            </a:b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ENJOY LIFE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Content Placeholder 5" descr="A body of water&#10;&#10;Description generated with very high confidence">
            <a:extLst>
              <a:ext uri="{FF2B5EF4-FFF2-40B4-BE49-F238E27FC236}">
                <a16:creationId xmlns="" xmlns:a16="http://schemas.microsoft.com/office/drawing/2014/main" id="{0D45D122-AEC8-4F07-B250-1A3AFC49C8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4279" y="-495052"/>
            <a:ext cx="14228286" cy="5780239"/>
          </a:xfrm>
        </p:spPr>
      </p:pic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75AB863-021F-4289-8108-9D0C6437C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8166" y="1339714"/>
            <a:ext cx="2595895" cy="1993604"/>
          </a:xfrm>
        </p:spPr>
        <p:txBody>
          <a:bodyPr/>
          <a:lstStyle/>
          <a:p>
            <a:pPr marL="85715" indent="0">
              <a:buNone/>
              <a:defRPr/>
            </a:pPr>
            <a:r>
              <a:rPr lang="en-US" sz="2100" b="1" dirty="0">
                <a:solidFill>
                  <a:srgbClr val="FF3300"/>
                </a:solidFill>
              </a:rPr>
              <a:t> </a:t>
            </a:r>
            <a:r>
              <a:rPr lang="zh-TW" altLang="en-US" sz="3300" b="1" dirty="0">
                <a:solidFill>
                  <a:srgbClr val="00B050"/>
                </a:solidFill>
              </a:rPr>
              <a:t>時間自由</a:t>
            </a:r>
            <a:endParaRPr lang="en-US" sz="3300" b="1" dirty="0"/>
          </a:p>
          <a:p>
            <a:pPr marL="85715" indent="0">
              <a:buNone/>
              <a:defRPr/>
            </a:pPr>
            <a:endParaRPr lang="en-US" sz="3300" b="1" dirty="0"/>
          </a:p>
          <a:p>
            <a:pPr marL="85715" indent="0">
              <a:buNone/>
              <a:defRPr/>
            </a:pPr>
            <a:r>
              <a:rPr lang="en-US" sz="3300" b="1" dirty="0">
                <a:solidFill>
                  <a:srgbClr val="00B050"/>
                </a:solidFill>
              </a:rPr>
              <a:t> </a:t>
            </a:r>
            <a:r>
              <a:rPr lang="zh-TW" altLang="en-US" sz="3300" b="1" dirty="0">
                <a:solidFill>
                  <a:srgbClr val="00B050"/>
                </a:solidFill>
              </a:rPr>
              <a:t>經濟獨立</a:t>
            </a:r>
            <a:endParaRPr lang="en-US" sz="3300" b="1" dirty="0"/>
          </a:p>
        </p:txBody>
      </p:sp>
    </p:spTree>
    <p:extLst>
      <p:ext uri="{BB962C8B-B14F-4D97-AF65-F5344CB8AC3E}">
        <p14:creationId xmlns:p14="http://schemas.microsoft.com/office/powerpoint/2010/main" val="297235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" y="2338818"/>
            <a:ext cx="5627077" cy="1855114"/>
            <a:chOff x="-1" y="3118338"/>
            <a:chExt cx="6729047" cy="2473485"/>
          </a:xfrm>
        </p:grpSpPr>
        <p:sp>
          <p:nvSpPr>
            <p:cNvPr id="3" name="Rectangle 2"/>
            <p:cNvSpPr/>
            <p:nvPr/>
          </p:nvSpPr>
          <p:spPr>
            <a:xfrm>
              <a:off x="-1" y="3118338"/>
              <a:ext cx="6729047" cy="2473485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alpha val="0"/>
                  </a:schemeClr>
                </a:gs>
                <a:gs pos="100000">
                  <a:schemeClr val="accent2">
                    <a:lumMod val="75000"/>
                  </a:schemeClr>
                </a:gs>
                <a:gs pos="50000">
                  <a:schemeClr val="accent2">
                    <a:lumMod val="75000"/>
                    <a:alpha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321"/>
              <a:endParaRPr lang="en-US" sz="1400" cap="all" dirty="0">
                <a:solidFill>
                  <a:prstClr val="white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72960" y="3421938"/>
              <a:ext cx="220908" cy="11490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321">
                <a:spcBef>
                  <a:spcPct val="0"/>
                </a:spcBef>
              </a:pPr>
              <a:endParaRPr lang="en-US" altLang="en-US" sz="5000" b="1" cap="all" dirty="0">
                <a:solidFill>
                  <a:prstClr val="black"/>
                </a:solidFill>
                <a:ea typeface="新細明體" pitchFamily="18" charset="-12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72960" y="4195661"/>
              <a:ext cx="1754369" cy="11490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321">
                <a:spcBef>
                  <a:spcPct val="0"/>
                </a:spcBef>
              </a:pPr>
              <a:r>
                <a:rPr lang="zh-TW" altLang="en-US" sz="5000" b="1" cap="all" dirty="0">
                  <a:solidFill>
                    <a:srgbClr val="FFC000"/>
                  </a:solidFill>
                </a:rPr>
                <a:t>信念</a:t>
              </a:r>
              <a:endParaRPr lang="en-US" altLang="en-US" sz="5000" b="1" cap="all" dirty="0">
                <a:solidFill>
                  <a:srgbClr val="FFC000"/>
                </a:solidFill>
                <a:ea typeface="新細明體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167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450" y="57150"/>
            <a:ext cx="6629400" cy="1714500"/>
          </a:xfrm>
        </p:spPr>
        <p:txBody>
          <a:bodyPr>
            <a:normAutofit/>
          </a:bodyPr>
          <a:lstStyle/>
          <a:p>
            <a:pPr algn="ctr"/>
            <a:r>
              <a:rPr lang="zh-TW" altLang="en-US" sz="27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歷任華人領導協會</a:t>
            </a:r>
            <a:r>
              <a:rPr lang="en-US" sz="27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(CLC)</a:t>
            </a:r>
            <a:r>
              <a:rPr lang="zh-TW" altLang="en-US" sz="27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會長</a:t>
            </a:r>
            <a:endParaRPr lang="en-US" sz="27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524054"/>
              </p:ext>
            </p:extLst>
          </p:nvPr>
        </p:nvGraphicFramePr>
        <p:xfrm>
          <a:off x="1264258" y="1371607"/>
          <a:ext cx="7281407" cy="364964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563413">
                  <a:extLst>
                    <a:ext uri="{9D8B030D-6E8A-4147-A177-3AD203B41FA5}">
                      <a16:colId xmlns="" xmlns:a16="http://schemas.microsoft.com/office/drawing/2014/main" val="2724789955"/>
                    </a:ext>
                  </a:extLst>
                </a:gridCol>
                <a:gridCol w="3717994">
                  <a:extLst>
                    <a:ext uri="{9D8B030D-6E8A-4147-A177-3AD203B41FA5}">
                      <a16:colId xmlns="" xmlns:a16="http://schemas.microsoft.com/office/drawing/2014/main" val="551140281"/>
                    </a:ext>
                  </a:extLst>
                </a:gridCol>
              </a:tblGrid>
              <a:tr h="358199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1998 &amp;1999 Vikki Lee</a:t>
                      </a:r>
                      <a:endParaRPr lang="en-US" sz="11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2009 May Wang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2588458067"/>
                  </a:ext>
                </a:extLst>
              </a:tr>
              <a:tr h="3581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2000 Nina Hale</a:t>
                      </a:r>
                      <a:endParaRPr lang="en-US" sz="1400" i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2010 James &amp; Marian </a:t>
                      </a:r>
                      <a:r>
                        <a:rPr lang="en-US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Kuo</a:t>
                      </a:r>
                      <a:endParaRPr lang="en-US" sz="14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3939371822"/>
                  </a:ext>
                </a:extLst>
              </a:tr>
              <a:tr h="368631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2001 Catherine Ma &amp; Shu Yang </a:t>
                      </a:r>
                      <a:endParaRPr lang="en-US" sz="11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2011 Min Chen &amp; Wei Wang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277850215"/>
                  </a:ext>
                </a:extLst>
              </a:tr>
              <a:tr h="394113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2002 Joanne </a:t>
                      </a:r>
                      <a:r>
                        <a:rPr lang="en-US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Hsi</a:t>
                      </a:r>
                      <a:endParaRPr lang="en-US" sz="11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2012 Daniel Kao &amp; </a:t>
                      </a:r>
                      <a:r>
                        <a:rPr lang="en-US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Haidong</a:t>
                      </a: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en-US" sz="11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460445790"/>
                  </a:ext>
                </a:extLst>
              </a:tr>
              <a:tr h="3689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2003 Allen Hu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2013 Johnson &amp; Susan Li</a:t>
                      </a:r>
                      <a:endParaRPr lang="en-US" sz="1400" i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4203918052"/>
                  </a:ext>
                </a:extLst>
              </a:tr>
              <a:tr h="3525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2004 Kathy Cheng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2014 Donald Qi &amp; </a:t>
                      </a:r>
                      <a:r>
                        <a:rPr lang="en-US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Jingying</a:t>
                      </a: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Liu</a:t>
                      </a:r>
                      <a:endParaRPr lang="en-US" sz="1400" i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1370571490"/>
                  </a:ext>
                </a:extLst>
              </a:tr>
              <a:tr h="3753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2005 Amy Liu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2015 Larry Cao &amp; Lucy Liu</a:t>
                      </a:r>
                      <a:endParaRPr lang="en-US" sz="1400" i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3912546415"/>
                  </a:ext>
                </a:extLst>
              </a:tr>
              <a:tr h="3525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2006 Allen Hu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2016 Robert and Rose Wang</a:t>
                      </a:r>
                      <a:endParaRPr lang="en-US" sz="1400" i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651087406"/>
                  </a:ext>
                </a:extLst>
              </a:tr>
              <a:tr h="3684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2007 Johnson &amp; Susan Li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2017 Amber Yang and Michael Lu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3943965615"/>
                  </a:ext>
                </a:extLst>
              </a:tr>
              <a:tr h="3525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2008 Cindy </a:t>
                      </a:r>
                      <a:r>
                        <a:rPr lang="en-US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Eng</a:t>
                      </a:r>
                      <a:endParaRPr lang="en-US" sz="1400" b="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2018 Min Liu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="" xmlns:a16="http://schemas.microsoft.com/office/drawing/2014/main" val="336092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083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4201" y="572803"/>
            <a:ext cx="6686550" cy="1622822"/>
          </a:xfrm>
        </p:spPr>
        <p:txBody>
          <a:bodyPr/>
          <a:lstStyle/>
          <a:p>
            <a:r>
              <a:rPr lang="zh-TW" altLang="en-US" sz="4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突破</a:t>
            </a:r>
            <a:r>
              <a:rPr lang="en-US" altLang="zh-TW" sz="4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/ </a:t>
            </a:r>
            <a:r>
              <a:rPr lang="zh-TW" altLang="en-US" sz="4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神奇的時刻</a:t>
            </a:r>
            <a:r>
              <a:rPr lang="en-US" sz="4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3827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6" y="571500"/>
            <a:ext cx="6172200" cy="857250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在學習的過程中要不斷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7" y="1600213"/>
            <a:ext cx="7029450" cy="3394472"/>
          </a:xfrm>
        </p:spPr>
        <p:txBody>
          <a:bodyPr/>
          <a:lstStyle/>
          <a:p>
            <a:pPr marL="27381" indent="0" algn="ctr">
              <a:buClr>
                <a:srgbClr val="FFC000"/>
              </a:buClr>
              <a:buNone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381" indent="0" algn="ctr">
              <a:buClr>
                <a:srgbClr val="FFC000"/>
              </a:buClr>
              <a:buNone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操作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27381" indent="0" algn="ctr">
              <a:buClr>
                <a:srgbClr val="FFC000"/>
              </a:buClr>
              <a:buNone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調整 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381" indent="0" algn="ctr">
              <a:buClr>
                <a:srgbClr val="FFC000"/>
              </a:buClr>
              <a:buNone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控制</a:t>
            </a:r>
            <a:endParaRPr lang="en-US" sz="36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54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3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3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3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3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3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394291"/>
            <a:ext cx="7696200" cy="302895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5" rIns="68568" bIns="34285" rtlCol="0" anchor="ctr"/>
          <a:lstStyle/>
          <a:p>
            <a:pPr algn="ctr" defTabSz="685691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63" y="273865"/>
            <a:ext cx="7989805" cy="1465399"/>
          </a:xfrm>
        </p:spPr>
        <p:txBody>
          <a:bodyPr>
            <a:normAutofit/>
          </a:bodyPr>
          <a:lstStyle/>
          <a:p>
            <a:pPr algn="ctr"/>
            <a:r>
              <a:rPr lang="zh-TW" altLang="en-US" sz="4100" b="1" dirty="0">
                <a:solidFill>
                  <a:srgbClr val="FFFCF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美安事業的成長</a:t>
            </a:r>
            <a:endParaRPr lang="zh-TW" altLang="en-US" b="1" dirty="0">
              <a:solidFill>
                <a:srgbClr val="FFFCF5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2050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5669624"/>
              </p:ext>
            </p:extLst>
          </p:nvPr>
        </p:nvGraphicFramePr>
        <p:xfrm>
          <a:off x="465540" y="1254645"/>
          <a:ext cx="7687866" cy="3108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hart" r:id="rId3" imgW="7696080" imgH="4038510" progId="MSGraph.Chart.8">
                  <p:embed followColorScheme="full"/>
                </p:oleObj>
              </mc:Choice>
              <mc:Fallback>
                <p:oleObj name="Chart" r:id="rId3" imgW="7696080" imgH="403851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540" y="1254645"/>
                        <a:ext cx="7687866" cy="31087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22654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64798" y="1943100"/>
            <a:ext cx="6534487" cy="2286000"/>
          </a:xfrm>
        </p:spPr>
        <p:txBody>
          <a:bodyPr/>
          <a:lstStyle/>
          <a:p>
            <a:pPr marL="20534"/>
            <a:r>
              <a:rPr lang="en-US" altLang="zh-TW" sz="2700" dirty="0">
                <a:solidFill>
                  <a:schemeClr val="bg1"/>
                </a:solidFill>
                <a:latin typeface="MingLiU" panose="02020509000000000000" pitchFamily="49" charset="-120"/>
                <a:ea typeface="MingLiU" panose="02020509000000000000" pitchFamily="49" charset="-120"/>
              </a:rPr>
              <a:t/>
            </a:r>
            <a:br>
              <a:rPr lang="en-US" altLang="zh-TW" sz="2700" dirty="0">
                <a:solidFill>
                  <a:schemeClr val="bg1"/>
                </a:solidFill>
                <a:latin typeface="MingLiU" panose="02020509000000000000" pitchFamily="49" charset="-120"/>
                <a:ea typeface="MingLiU" panose="02020509000000000000" pitchFamily="49" charset="-120"/>
              </a:rPr>
            </a:br>
            <a:endParaRPr lang="en-US" sz="2700" dirty="0">
              <a:solidFill>
                <a:schemeClr val="bg1"/>
              </a:solidFill>
              <a:ea typeface="MingLiU" panose="0202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64798" y="1085850"/>
            <a:ext cx="5793252" cy="685800"/>
          </a:xfrm>
        </p:spPr>
        <p:txBody>
          <a:bodyPr>
            <a:noAutofit/>
          </a:bodyPr>
          <a:lstStyle/>
          <a:p>
            <a:pPr algn="ctr"/>
            <a:endParaRPr lang="en-US" altLang="zh-TW" sz="4100" b="1" dirty="0">
              <a:solidFill>
                <a:srgbClr val="C00000"/>
              </a:solidFill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pPr algn="ctr"/>
            <a:endParaRPr lang="en-US" altLang="zh-TW" sz="4100" b="1" dirty="0">
              <a:solidFill>
                <a:srgbClr val="C00000"/>
              </a:solidFill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pPr algn="ctr"/>
            <a:endParaRPr lang="en-US" altLang="zh-TW" sz="4100" b="1" dirty="0">
              <a:solidFill>
                <a:srgbClr val="C00000"/>
              </a:solidFill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pPr algn="ctr"/>
            <a:endParaRPr lang="en-US" altLang="zh-TW" sz="4100" b="1" dirty="0">
              <a:solidFill>
                <a:srgbClr val="C00000"/>
              </a:solidFill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pPr algn="ctr"/>
            <a:endParaRPr lang="en-US" altLang="zh-TW" sz="4100" b="1" dirty="0">
              <a:solidFill>
                <a:srgbClr val="C00000"/>
              </a:solidFill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pPr algn="ctr"/>
            <a:endParaRPr lang="en-US" altLang="zh-TW" sz="4100" b="1" dirty="0">
              <a:solidFill>
                <a:srgbClr val="C00000"/>
              </a:solidFill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pPr algn="ctr"/>
            <a:endParaRPr lang="en-US" altLang="zh-TW" sz="4100" b="1" dirty="0">
              <a:solidFill>
                <a:srgbClr val="C00000"/>
              </a:solidFill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pPr algn="ctr"/>
            <a:endParaRPr lang="en-US" altLang="zh-TW" sz="4100" b="1" dirty="0">
              <a:solidFill>
                <a:srgbClr val="C00000"/>
              </a:solidFill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pPr algn="ctr"/>
            <a:endParaRPr lang="en-US" altLang="zh-TW" sz="4100" b="1" dirty="0">
              <a:solidFill>
                <a:srgbClr val="C00000"/>
              </a:solidFill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pPr algn="ctr"/>
            <a:endParaRPr lang="en-US" altLang="zh-TW" sz="4100" b="1" dirty="0">
              <a:solidFill>
                <a:srgbClr val="C00000"/>
              </a:solidFill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pPr algn="ctr"/>
            <a:endParaRPr lang="en-US" altLang="zh-TW" sz="4100" b="1" dirty="0">
              <a:solidFill>
                <a:srgbClr val="C00000"/>
              </a:solidFill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pPr algn="ctr"/>
            <a:endParaRPr lang="en-US" altLang="zh-TW" sz="4100" b="1" dirty="0">
              <a:solidFill>
                <a:srgbClr val="C00000"/>
              </a:solidFill>
              <a:latin typeface="MingLiU" panose="02020509000000000000" pitchFamily="49" charset="-120"/>
              <a:ea typeface="MingLiU" panose="02020509000000000000" pitchFamily="49" charset="-120"/>
            </a:endParaRPr>
          </a:p>
          <a:p>
            <a:pPr algn="ctr"/>
            <a:endParaRPr lang="en-US" altLang="zh-TW" sz="4100" b="1" dirty="0">
              <a:solidFill>
                <a:srgbClr val="C00000"/>
              </a:solidFill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54A3B0A-D00F-433A-BACC-EE8C648A61DF}"/>
              </a:ext>
            </a:extLst>
          </p:cNvPr>
          <p:cNvSpPr/>
          <p:nvPr/>
        </p:nvSpPr>
        <p:spPr>
          <a:xfrm>
            <a:off x="1885950" y="914409"/>
            <a:ext cx="6000750" cy="1028357"/>
          </a:xfrm>
          <a:prstGeom prst="rect">
            <a:avLst/>
          </a:prstGeom>
        </p:spPr>
        <p:txBody>
          <a:bodyPr wrap="square" lIns="68568" tIns="34285" rIns="68568" bIns="34285">
            <a:spAutoFit/>
          </a:bodyPr>
          <a:lstStyle/>
          <a:p>
            <a:pPr defTabSz="685691"/>
            <a:endParaRPr lang="en-US" altLang="en-US" sz="2100" b="1" dirty="0">
              <a:solidFill>
                <a:srgbClr val="443988">
                  <a:lumMod val="50000"/>
                </a:srgbClr>
              </a:solidFill>
              <a:latin typeface="Sanskrit Text" panose="020B0502040204020203" pitchFamily="18" charset="0"/>
              <a:cs typeface="Sanskrit Text" panose="020B0502040204020203" pitchFamily="18" charset="0"/>
            </a:endParaRPr>
          </a:p>
          <a:p>
            <a:pPr defTabSz="685691">
              <a:lnSpc>
                <a:spcPct val="90000"/>
              </a:lnSpc>
            </a:pPr>
            <a:endParaRPr lang="en-US" altLang="en-US" sz="1400" dirty="0">
              <a:solidFill>
                <a:srgbClr val="443988">
                  <a:lumMod val="50000"/>
                </a:srgbClr>
              </a:solidFill>
              <a:latin typeface="Sanskrit Text" panose="020B0502040204020203" pitchFamily="18" charset="0"/>
              <a:cs typeface="Sanskrit Text" panose="020B0502040204020203" pitchFamily="18" charset="0"/>
            </a:endParaRPr>
          </a:p>
          <a:p>
            <a:pPr defTabSz="685691"/>
            <a:endParaRPr lang="en-US" altLang="zh-TW" sz="1400" dirty="0">
              <a:solidFill>
                <a:srgbClr val="443988">
                  <a:lumMod val="50000"/>
                </a:srgbClr>
              </a:solidFill>
              <a:latin typeface="Sanskrit Text" panose="020B0502040204020203" pitchFamily="18" charset="0"/>
              <a:cs typeface="Sanskrit Text" panose="020B0502040204020203" pitchFamily="18" charset="0"/>
            </a:endParaRPr>
          </a:p>
          <a:p>
            <a:pPr defTabSz="685691"/>
            <a:endParaRPr lang="en-US" altLang="zh-TW" sz="1400" dirty="0">
              <a:solidFill>
                <a:srgbClr val="443988">
                  <a:lumMod val="50000"/>
                </a:srgbClr>
              </a:solidFill>
              <a:latin typeface="Sanskrit Text" panose="020B0502040204020203" pitchFamily="18" charset="0"/>
              <a:cs typeface="Sanskrit Text" panose="020B0502040204020203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F5E41C9-8B72-43EF-A2A7-F5D4B75D6ECC}"/>
              </a:ext>
            </a:extLst>
          </p:cNvPr>
          <p:cNvSpPr/>
          <p:nvPr/>
        </p:nvSpPr>
        <p:spPr>
          <a:xfrm>
            <a:off x="2205243" y="1260728"/>
            <a:ext cx="5003638" cy="842537"/>
          </a:xfrm>
          <a:prstGeom prst="rect">
            <a:avLst/>
          </a:prstGeom>
        </p:spPr>
        <p:txBody>
          <a:bodyPr wrap="square" lIns="68568" tIns="34285" rIns="68568" bIns="34285">
            <a:spAutoFit/>
          </a:bodyPr>
          <a:lstStyle/>
          <a:p>
            <a:pPr marL="27381" defTabSz="685691"/>
            <a:r>
              <a:rPr lang="zh-TW" altLang="en-US" sz="5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相信、信心</a:t>
            </a:r>
            <a:r>
              <a:rPr lang="en-US" sz="50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78665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0999" y="628650"/>
            <a:ext cx="8638309" cy="8572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TW" alt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成功</a:t>
            </a:r>
            <a:r>
              <a:rPr lang="zh-TW" altLang="en-US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必</a:t>
            </a:r>
            <a:r>
              <a:rPr lang="zh-TW" altLang="en-US" b="1" u="sng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備</a:t>
            </a:r>
            <a:endParaRPr lang="en-US" sz="27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2171713"/>
            <a:ext cx="6934200" cy="2822972"/>
          </a:xfrm>
        </p:spPr>
        <p:txBody>
          <a:bodyPr/>
          <a:lstStyle/>
          <a:p>
            <a:pPr marL="457128" indent="-457128">
              <a:buFontTx/>
              <a:buAutoNum type="arabicPeriod"/>
              <a:defRPr/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相信分紅制度</a:t>
            </a:r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28" indent="-457128">
              <a:buFontTx/>
              <a:buAutoNum type="arabicPeriod"/>
              <a:defRPr/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相信產品</a:t>
            </a:r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28" indent="-457128">
              <a:buFontTx/>
              <a:buAutoNum type="arabicPeriod"/>
              <a:defRPr/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相信公司</a:t>
            </a:r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128" indent="-457128">
              <a:buFontTx/>
              <a:buAutoNum type="arabicPeriod"/>
              <a:defRPr/>
            </a:pP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相信自己</a:t>
            </a:r>
            <a:endParaRPr 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990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og looking at the camera&#10;&#10;Description generated with very high confidence">
            <a:extLst>
              <a:ext uri="{FF2B5EF4-FFF2-40B4-BE49-F238E27FC236}">
                <a16:creationId xmlns="" xmlns:a16="http://schemas.microsoft.com/office/drawing/2014/main" id="{FC033EB2-8723-4861-8AA5-1CFA2AEB09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016"/>
          <a:stretch/>
        </p:blipFill>
        <p:spPr>
          <a:xfrm>
            <a:off x="3490728" y="14"/>
            <a:ext cx="5653278" cy="5143493"/>
          </a:xfrm>
          <a:prstGeom prst="rect">
            <a:avLst/>
          </a:prstGeom>
        </p:spPr>
      </p:pic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88487" y="480061"/>
            <a:ext cx="2532888" cy="2761482"/>
          </a:xfrm>
          <a:noFill/>
        </p:spPr>
        <p:txBody>
          <a:bodyPr vert="horz" lIns="68568" tIns="34285" rIns="68568" bIns="34285" rtlCol="0" anchor="b">
            <a:normAutofit/>
          </a:bodyPr>
          <a:lstStyle/>
          <a:p>
            <a:pPr>
              <a:defRPr/>
            </a:pPr>
            <a:r>
              <a:rPr lang="zh-TW" altLang="en-US" sz="50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信念</a:t>
            </a:r>
            <a:endParaRPr lang="en-US" sz="50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162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3DE241-F604-47B2-AA62-BB0CBDF93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Sanskrit Text" panose="020B0502040204020203" pitchFamily="18" charset="0"/>
              </a:rPr>
              <a:t>在1944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Sanskrit Text" panose="020B0502040204020203" pitchFamily="18" charset="0"/>
              </a:rPr>
              <a:t>年，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Sanskrit Text" panose="020B0502040204020203" pitchFamily="18" charset="0"/>
              </a:rPr>
              <a:t>Blue Book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Sanskrit Text" panose="020B0502040204020203" pitchFamily="18" charset="0"/>
              </a:rPr>
              <a:t>模特兒公司的董事長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Sanskrit Text" panose="020B0502040204020203" pitchFamily="18" charset="0"/>
              </a:rPr>
              <a:t>Emmeline </a:t>
            </a:r>
            <a:r>
              <a:rPr lang="en-US" altLang="zh-TW" sz="30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Sanskrit Text" panose="020B0502040204020203" pitchFamily="18" charset="0"/>
              </a:rPr>
              <a:t>Snively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Sanskrit Text" panose="020B0502040204020203" pitchFamily="18" charset="0"/>
              </a:rPr>
              <a:t>對做模特兒充滿希望的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Sanskrit Text" panose="020B0502040204020203" pitchFamily="18" charset="0"/>
              </a:rPr>
              <a:t>Norma Jean Baker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Sanskrit Text" panose="020B0502040204020203" pitchFamily="18" charset="0"/>
              </a:rPr>
              <a:t>說：「你最好去找份秘書工作或找個好人家嫁了吧。」這位女士就是舉世聞名的「瑪莉連夢露」</a:t>
            </a: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  <a:cs typeface="Sanskrit Text" panose="020B0502040204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4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xmlns="" id="{CFDA156D-20B5-412C-8D83-C440ED180C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3294" y="256522"/>
            <a:ext cx="7809614" cy="412946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endParaRPr lang="en-US" altLang="zh-TW" sz="3000" b="1" i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n-US" altLang="zh-TW" sz="3000" b="1" i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Sanskrit Text" panose="020B0502040204020203" pitchFamily="18" charset="0"/>
              </a:rPr>
              <a:t>在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Sanskrit Text" panose="020B0502040204020203" pitchFamily="18" charset="0"/>
              </a:rPr>
              <a:t>1962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Sanskrit Text" panose="020B0502040204020203" pitchFamily="18" charset="0"/>
              </a:rPr>
              <a:t>年，在英國著名的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Sanskrit Text" panose="020B0502040204020203" pitchFamily="18" charset="0"/>
              </a:rPr>
              <a:t>Decca 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Sanskrit Text" panose="020B0502040204020203" pitchFamily="18" charset="0"/>
              </a:rPr>
              <a:t>錄音公司有四位神情緊張的年輕音樂家在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Sanskrit Text" panose="020B0502040204020203" pitchFamily="18" charset="0"/>
              </a:rPr>
              <a:t>Decca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Sanskrit Text" panose="020B0502040204020203" pitchFamily="18" charset="0"/>
              </a:rPr>
              <a:t>做第一次錄音試音，但沒有通過試音。其中一位評審委員的評論是：「我們不欣賞他們的聲音。」這群吉他手就是舉世聞名的「披頭四」。</a:t>
            </a:r>
            <a:r>
              <a:rPr lang="en-US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Sanskrit Text" panose="020B0502040204020203" pitchFamily="18" charset="0"/>
              </a:rPr>
              <a:t> </a:t>
            </a:r>
            <a:br>
              <a:rPr lang="en-US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Sanskrit Text" panose="020B0502040204020203" pitchFamily="18" charset="0"/>
              </a:rPr>
            </a:b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  <a:cs typeface="Sanskrit Text" panose="020B0502040204020203" pitchFamily="18" charset="0"/>
            </a:endParaRPr>
          </a:p>
          <a:p>
            <a:pPr>
              <a:lnSpc>
                <a:spcPct val="90000"/>
              </a:lnSpc>
            </a:pP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90000"/>
              </a:lnSpc>
            </a:pP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636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tanding on top of mountain">
            <a:extLst>
              <a:ext uri="{FF2B5EF4-FFF2-40B4-BE49-F238E27FC236}">
                <a16:creationId xmlns="" xmlns:a16="http://schemas.microsoft.com/office/drawing/2014/main" id="{32F261C2-AED6-4DC2-A8C7-87FC91A05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430" y="-303028"/>
            <a:ext cx="9916631" cy="557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45376" cy="79167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zh-TW" altLang="en-US" sz="4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美夢成真 </a:t>
            </a:r>
            <a:endParaRPr lang="en-US" sz="4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125972" y="1158942"/>
            <a:ext cx="1945758" cy="3801167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夢想 </a:t>
            </a:r>
            <a:r>
              <a:rPr lang="en-US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遠見 </a:t>
            </a:r>
            <a:endParaRPr lang="en-US" altLang="en-US" sz="2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zh-TW" altLang="en-US" sz="41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信心</a:t>
            </a:r>
            <a:endParaRPr lang="en-US" altLang="en-US" sz="41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 </a:t>
            </a:r>
            <a:r>
              <a:rPr lang="en-US" altLang="en-US" sz="2400" b="1" u="sng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algn="ctr">
              <a:lnSpc>
                <a:spcPct val="80000"/>
              </a:lnSpc>
              <a:buNone/>
            </a:pPr>
            <a:r>
              <a:rPr lang="en-US" altLang="en-US" sz="2400" b="1" dirty="0">
                <a:solidFill>
                  <a:srgbClr val="FFFFFF"/>
                </a:solidFill>
              </a:rPr>
              <a:t>II</a:t>
            </a:r>
            <a:r>
              <a:rPr lang="en-US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成功 </a:t>
            </a:r>
            <a:r>
              <a:rPr lang="en-US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286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24" y="457204"/>
            <a:ext cx="8229600" cy="4388644"/>
          </a:xfrm>
        </p:spPr>
        <p:txBody>
          <a:bodyPr/>
          <a:lstStyle/>
          <a:p>
            <a:pPr marL="27368" indent="0">
              <a:buClr>
                <a:schemeClr val="tx1"/>
              </a:buClr>
              <a:buNone/>
            </a:pPr>
            <a:endParaRPr lang="en-US" sz="72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7368" indent="0">
              <a:buClr>
                <a:schemeClr val="tx1"/>
              </a:buClr>
              <a:buNone/>
            </a:pPr>
            <a:r>
              <a:rPr 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1992</a:t>
            </a:r>
            <a:r>
              <a:rPr lang="ja-JP" altLang="en-US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ja-JP" sz="7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en-US" sz="7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9008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5788" y="1701089"/>
            <a:ext cx="7511735" cy="1777410"/>
          </a:xfrm>
          <a:prstGeom prst="rect">
            <a:avLst/>
          </a:prstGeom>
        </p:spPr>
        <p:txBody>
          <a:bodyPr wrap="square" lIns="68529" tIns="34265" rIns="68529" bIns="34265">
            <a:spAutoFit/>
          </a:bodyPr>
          <a:lstStyle/>
          <a:p>
            <a:pPr algn="ctr" defTabSz="685321"/>
            <a:r>
              <a:rPr lang="en-US" sz="6600" b="1" dirty="0">
                <a:solidFill>
                  <a:srgbClr val="FFC000"/>
                </a:solidFill>
                <a:ea typeface="微軟正黑體" panose="020B0604030504040204" pitchFamily="34" charset="-120"/>
              </a:rPr>
              <a:t>MPCP</a:t>
            </a:r>
          </a:p>
          <a:p>
            <a:pPr algn="ctr" defTabSz="685321"/>
            <a:r>
              <a:rPr lang="en-US" sz="45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4500" b="1" dirty="0">
                <a:solidFill>
                  <a:srgbClr val="FFF7E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管理業績紅利計劃</a:t>
            </a:r>
            <a:endParaRPr lang="en-US" sz="45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512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>
            <a:extLst>
              <a:ext uri="{FF2B5EF4-FFF2-40B4-BE49-F238E27FC236}">
                <a16:creationId xmlns:a16="http://schemas.microsoft.com/office/drawing/2014/main" xmlns="" id="{5EE0F0B5-425B-4AFE-AA85-8846996D57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85924" y="342915"/>
            <a:ext cx="6172200" cy="720329"/>
          </a:xfrm>
        </p:spPr>
        <p:txBody>
          <a:bodyPr>
            <a:noAutofit/>
          </a:bodyPr>
          <a:lstStyle/>
          <a:p>
            <a:r>
              <a:rPr lang="zh-TW" altLang="en-US" sz="3000" b="1" u="sng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如你現在有兩種支薪方法</a:t>
            </a:r>
            <a:r>
              <a:rPr lang="en-US" altLang="zh-TW" sz="3000" b="1" u="sng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-US" altLang="zh-TW" sz="30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0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en-US" sz="3000" b="1" dirty="0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xmlns="" id="{1C309FF1-E83E-4D2A-8E7C-1D4C72C0CB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2958" y="1401118"/>
            <a:ext cx="7886700" cy="3263504"/>
          </a:xfrm>
        </p:spPr>
        <p:txBody>
          <a:bodyPr>
            <a:normAutofit/>
          </a:bodyPr>
          <a:lstStyle/>
          <a:p>
            <a:pPr marL="342646" indent="-342646" defTabSz="912572">
              <a:buNone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646" indent="-342646" defTabSz="912572">
              <a:buNone/>
            </a:pP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 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你願意一次性領取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$53,000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的現金嗎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646" indent="-342646" defTabSz="912572">
              <a:buNone/>
            </a:pP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646" indent="-342646" defTabSz="912572">
              <a:buNone/>
            </a:pP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  </a:t>
            </a:r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或者你寧可每天賺一分錢，然後每日以複利三十日後支薪呢</a:t>
            </a:r>
            <a:r>
              <a:rPr lang="en-US" altLang="zh-TW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342646" indent="-342646" defTabSz="912572">
              <a:buNone/>
            </a:pPr>
            <a:endParaRPr lang="en-US" altLang="zh-TW" sz="3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447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3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glamou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2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1059</Words>
  <Application>Microsoft Office PowerPoint</Application>
  <PresentationFormat>On-screen Show (16:9)</PresentationFormat>
  <Paragraphs>229</Paragraphs>
  <Slides>36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2_Office Theme</vt:lpstr>
      <vt:lpstr>4_Office Theme</vt:lpstr>
      <vt:lpstr>5_Office Theme</vt:lpstr>
      <vt:lpstr>6_Office Theme</vt:lpstr>
      <vt:lpstr>33_Office Theme</vt:lpstr>
      <vt:lpstr>Eglamour template</vt:lpstr>
      <vt:lpstr>7_Office Theme</vt:lpstr>
      <vt:lpstr>32_Office Theme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美夢成真 </vt:lpstr>
      <vt:lpstr>PowerPoint Presentation</vt:lpstr>
      <vt:lpstr>PowerPoint Presentation</vt:lpstr>
      <vt:lpstr>如你現在有兩種支薪方法: </vt:lpstr>
      <vt:lpstr>PowerPoint Presentation</vt:lpstr>
      <vt:lpstr>PowerPoint Presentation</vt:lpstr>
      <vt:lpstr>PowerPoint Presentation</vt:lpstr>
      <vt:lpstr> 第一次年會</vt:lpstr>
      <vt:lpstr>PowerPoint Presentation</vt:lpstr>
      <vt:lpstr>第一個公司總部</vt:lpstr>
      <vt:lpstr>12年後</vt:lpstr>
      <vt:lpstr>PowerPoint Presentation</vt:lpstr>
      <vt:lpstr>突破 /  神奇的時刻…</vt:lpstr>
      <vt:lpstr>PowerPoint Presentation</vt:lpstr>
      <vt:lpstr>1993-1994年  </vt:lpstr>
      <vt:lpstr>PowerPoint Presentation</vt:lpstr>
      <vt:lpstr>1995年 3不做</vt:lpstr>
      <vt:lpstr>PowerPoint Presentation</vt:lpstr>
      <vt:lpstr>PowerPoint Presentation</vt:lpstr>
      <vt:lpstr>1996 - 2002 </vt:lpstr>
      <vt:lpstr>消費商時代 浩大的商業革命</vt:lpstr>
      <vt:lpstr>PowerPoint Presentation</vt:lpstr>
      <vt:lpstr>PowerPoint Presentation</vt:lpstr>
      <vt:lpstr>享受人生  ENJOY LIFE</vt:lpstr>
      <vt:lpstr>歷任華人領導協會(CLC)會長</vt:lpstr>
      <vt:lpstr>突破 / 神奇的時刻……</vt:lpstr>
      <vt:lpstr>在學習的過程中要不斷地 </vt:lpstr>
      <vt:lpstr>美安事業的成長</vt:lpstr>
      <vt:lpstr> </vt:lpstr>
      <vt:lpstr>成功必備</vt:lpstr>
      <vt:lpstr>信念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8</cp:revision>
  <dcterms:created xsi:type="dcterms:W3CDTF">2018-05-16T01:38:13Z</dcterms:created>
  <dcterms:modified xsi:type="dcterms:W3CDTF">2018-05-16T03:15:52Z</dcterms:modified>
</cp:coreProperties>
</file>